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31"/>
  </p:notesMasterIdLst>
  <p:sldIdLst>
    <p:sldId id="256" r:id="rId2"/>
    <p:sldId id="259" r:id="rId3"/>
    <p:sldId id="288" r:id="rId4"/>
    <p:sldId id="258" r:id="rId5"/>
    <p:sldId id="268" r:id="rId6"/>
    <p:sldId id="289" r:id="rId7"/>
    <p:sldId id="294" r:id="rId8"/>
    <p:sldId id="295" r:id="rId9"/>
    <p:sldId id="292" r:id="rId10"/>
    <p:sldId id="293" r:id="rId11"/>
    <p:sldId id="305" r:id="rId12"/>
    <p:sldId id="298" r:id="rId13"/>
    <p:sldId id="290" r:id="rId14"/>
    <p:sldId id="291" r:id="rId15"/>
    <p:sldId id="297" r:id="rId16"/>
    <p:sldId id="296" r:id="rId17"/>
    <p:sldId id="299" r:id="rId18"/>
    <p:sldId id="300" r:id="rId19"/>
    <p:sldId id="302" r:id="rId20"/>
    <p:sldId id="303" r:id="rId21"/>
    <p:sldId id="307" r:id="rId22"/>
    <p:sldId id="308" r:id="rId23"/>
    <p:sldId id="309" r:id="rId24"/>
    <p:sldId id="310" r:id="rId25"/>
    <p:sldId id="311" r:id="rId26"/>
    <p:sldId id="286" r:id="rId27"/>
    <p:sldId id="283" r:id="rId28"/>
    <p:sldId id="287" r:id="rId29"/>
    <p:sldId id="306" r:id="rId3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57"/>
    <a:srgbClr val="FF9A00"/>
    <a:srgbClr val="F3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E1DA6-6D91-4F2A-AE9C-4584EF4B534D}" v="114" dt="2025-09-27T19:43:19.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6"/>
    <p:restoredTop sz="94694"/>
  </p:normalViewPr>
  <p:slideViewPr>
    <p:cSldViewPr snapToGrid="0">
      <p:cViewPr varScale="1">
        <p:scale>
          <a:sx n="117" d="100"/>
          <a:sy n="117" d="100"/>
        </p:scale>
        <p:origin x="19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3F0E3-09FF-4F3A-BCC2-D3005E74D385}"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C61C7CF6-CACF-4851-B806-6C67FC48D9D0}">
      <dgm:prSet/>
      <dgm:spPr/>
      <dgm:t>
        <a:bodyPr/>
        <a:lstStyle/>
        <a:p>
          <a:r>
            <a:rPr lang="nl-BE"/>
            <a:t>Nu zijn jullie aan de beurt!</a:t>
          </a:r>
          <a:endParaRPr lang="en-US"/>
        </a:p>
      </dgm:t>
    </dgm:pt>
    <dgm:pt modelId="{C31BB281-5E74-4CEF-A6EE-E3A28D68E8D2}" type="parTrans" cxnId="{6C11BEFF-C721-4B20-A800-A36098864DCE}">
      <dgm:prSet/>
      <dgm:spPr/>
      <dgm:t>
        <a:bodyPr/>
        <a:lstStyle/>
        <a:p>
          <a:endParaRPr lang="en-US"/>
        </a:p>
      </dgm:t>
    </dgm:pt>
    <dgm:pt modelId="{8EA4E751-86FA-468A-A829-6C4B3BD631DA}" type="sibTrans" cxnId="{6C11BEFF-C721-4B20-A800-A36098864DCE}">
      <dgm:prSet/>
      <dgm:spPr/>
      <dgm:t>
        <a:bodyPr/>
        <a:lstStyle/>
        <a:p>
          <a:endParaRPr lang="en-US"/>
        </a:p>
      </dgm:t>
    </dgm:pt>
    <dgm:pt modelId="{AF4DDC46-E356-4E30-87A9-8313DF6C1A15}">
      <dgm:prSet/>
      <dgm:spPr/>
      <dgm:t>
        <a:bodyPr/>
        <a:lstStyle/>
        <a:p>
          <a:r>
            <a:rPr lang="nl-BE"/>
            <a:t>Kies een van de volgende posities.</a:t>
          </a:r>
          <a:endParaRPr lang="en-US"/>
        </a:p>
      </dgm:t>
    </dgm:pt>
    <dgm:pt modelId="{7A31A0D0-E3C0-44CD-BD7E-4513DDDDD72B}" type="parTrans" cxnId="{1E84C747-B5F3-42DB-9A10-44B40602A479}">
      <dgm:prSet/>
      <dgm:spPr/>
      <dgm:t>
        <a:bodyPr/>
        <a:lstStyle/>
        <a:p>
          <a:endParaRPr lang="en-US"/>
        </a:p>
      </dgm:t>
    </dgm:pt>
    <dgm:pt modelId="{84C56E32-D957-4017-88AD-C64A8C9F0C61}" type="sibTrans" cxnId="{1E84C747-B5F3-42DB-9A10-44B40602A479}">
      <dgm:prSet/>
      <dgm:spPr/>
      <dgm:t>
        <a:bodyPr/>
        <a:lstStyle/>
        <a:p>
          <a:endParaRPr lang="en-US"/>
        </a:p>
      </dgm:t>
    </dgm:pt>
    <dgm:pt modelId="{DDEDB1F4-5786-4BFF-A839-433711867927}">
      <dgm:prSet/>
      <dgm:spPr/>
      <dgm:t>
        <a:bodyPr/>
        <a:lstStyle/>
        <a:p>
          <a:r>
            <a:rPr lang="nl-BE"/>
            <a:t>Verzin een korte scène die zich afspeelt tussen de personages.</a:t>
          </a:r>
          <a:endParaRPr lang="en-US"/>
        </a:p>
      </dgm:t>
    </dgm:pt>
    <dgm:pt modelId="{4291037D-4ADC-4B21-8DB0-BB6F83B13124}" type="parTrans" cxnId="{476E3F15-52F0-4666-890E-F31F65406B62}">
      <dgm:prSet/>
      <dgm:spPr/>
      <dgm:t>
        <a:bodyPr/>
        <a:lstStyle/>
        <a:p>
          <a:endParaRPr lang="en-US"/>
        </a:p>
      </dgm:t>
    </dgm:pt>
    <dgm:pt modelId="{3E249B1C-5F91-4073-B9F5-8D459AE512D3}" type="sibTrans" cxnId="{476E3F15-52F0-4666-890E-F31F65406B62}">
      <dgm:prSet/>
      <dgm:spPr/>
      <dgm:t>
        <a:bodyPr/>
        <a:lstStyle/>
        <a:p>
          <a:endParaRPr lang="en-US"/>
        </a:p>
      </dgm:t>
    </dgm:pt>
    <dgm:pt modelId="{56704E3F-31E6-4B44-9488-072B18E5885D}">
      <dgm:prSet/>
      <dgm:spPr/>
      <dgm:t>
        <a:bodyPr/>
        <a:lstStyle/>
        <a:p>
          <a:r>
            <a:rPr lang="nl-BE"/>
            <a:t>Denk maar verder dan dit verhaal. Gebruik je fantasie!</a:t>
          </a:r>
          <a:endParaRPr lang="en-US"/>
        </a:p>
      </dgm:t>
    </dgm:pt>
    <dgm:pt modelId="{DC0FC87E-B067-4566-8778-D14216145260}" type="parTrans" cxnId="{B9994C4F-CB5B-4573-8581-BFF00BDA4E4D}">
      <dgm:prSet/>
      <dgm:spPr/>
      <dgm:t>
        <a:bodyPr/>
        <a:lstStyle/>
        <a:p>
          <a:endParaRPr lang="en-US"/>
        </a:p>
      </dgm:t>
    </dgm:pt>
    <dgm:pt modelId="{FC674F4C-3F4B-4350-8D84-5D4FBD7109E9}" type="sibTrans" cxnId="{B9994C4F-CB5B-4573-8581-BFF00BDA4E4D}">
      <dgm:prSet/>
      <dgm:spPr/>
      <dgm:t>
        <a:bodyPr/>
        <a:lstStyle/>
        <a:p>
          <a:endParaRPr lang="en-US"/>
        </a:p>
      </dgm:t>
    </dgm:pt>
    <dgm:pt modelId="{CC51FD04-BD9E-4FA2-802B-90C65AA90189}">
      <dgm:prSet/>
      <dgm:spPr/>
      <dgm:t>
        <a:bodyPr/>
        <a:lstStyle/>
        <a:p>
          <a:r>
            <a:rPr lang="nl-BE"/>
            <a:t>Speel het stukje voor de klas. Raden ze welke foto jullie kozen?</a:t>
          </a:r>
          <a:endParaRPr lang="en-US"/>
        </a:p>
      </dgm:t>
    </dgm:pt>
    <dgm:pt modelId="{5F3CCCBC-8A77-458F-B18F-EAF526F0E3A8}" type="parTrans" cxnId="{E9AD2292-6BAF-4C88-BD50-4EE16D29297D}">
      <dgm:prSet/>
      <dgm:spPr/>
      <dgm:t>
        <a:bodyPr/>
        <a:lstStyle/>
        <a:p>
          <a:endParaRPr lang="en-US"/>
        </a:p>
      </dgm:t>
    </dgm:pt>
    <dgm:pt modelId="{13FECADC-3BDF-4A30-AAC9-EFE5493DA844}" type="sibTrans" cxnId="{E9AD2292-6BAF-4C88-BD50-4EE16D29297D}">
      <dgm:prSet/>
      <dgm:spPr/>
      <dgm:t>
        <a:bodyPr/>
        <a:lstStyle/>
        <a:p>
          <a:endParaRPr lang="en-US"/>
        </a:p>
      </dgm:t>
    </dgm:pt>
    <dgm:pt modelId="{523C5C19-40C8-4717-89B8-F8DEA3C9226A}" type="pres">
      <dgm:prSet presAssocID="{7E23F0E3-09FF-4F3A-BCC2-D3005E74D385}" presName="vert0" presStyleCnt="0">
        <dgm:presLayoutVars>
          <dgm:dir/>
          <dgm:animOne val="branch"/>
          <dgm:animLvl val="lvl"/>
        </dgm:presLayoutVars>
      </dgm:prSet>
      <dgm:spPr/>
    </dgm:pt>
    <dgm:pt modelId="{70B181D3-6BFB-4D4F-91C7-1B8EDB81168F}" type="pres">
      <dgm:prSet presAssocID="{C61C7CF6-CACF-4851-B806-6C67FC48D9D0}" presName="thickLine" presStyleLbl="alignNode1" presStyleIdx="0" presStyleCnt="5"/>
      <dgm:spPr/>
    </dgm:pt>
    <dgm:pt modelId="{3CB87CEB-72FD-4489-BE90-30CAE40CF597}" type="pres">
      <dgm:prSet presAssocID="{C61C7CF6-CACF-4851-B806-6C67FC48D9D0}" presName="horz1" presStyleCnt="0"/>
      <dgm:spPr/>
    </dgm:pt>
    <dgm:pt modelId="{20F68807-4467-4A0A-8341-2F824C15027C}" type="pres">
      <dgm:prSet presAssocID="{C61C7CF6-CACF-4851-B806-6C67FC48D9D0}" presName="tx1" presStyleLbl="revTx" presStyleIdx="0" presStyleCnt="5"/>
      <dgm:spPr/>
    </dgm:pt>
    <dgm:pt modelId="{46FCC0C1-1071-4C3B-A128-6A923D747CE4}" type="pres">
      <dgm:prSet presAssocID="{C61C7CF6-CACF-4851-B806-6C67FC48D9D0}" presName="vert1" presStyleCnt="0"/>
      <dgm:spPr/>
    </dgm:pt>
    <dgm:pt modelId="{D1A6531B-7BF5-4986-BC16-723C35F196D5}" type="pres">
      <dgm:prSet presAssocID="{AF4DDC46-E356-4E30-87A9-8313DF6C1A15}" presName="thickLine" presStyleLbl="alignNode1" presStyleIdx="1" presStyleCnt="5"/>
      <dgm:spPr/>
    </dgm:pt>
    <dgm:pt modelId="{549F4FE0-0735-4AC8-95F8-993297C2C286}" type="pres">
      <dgm:prSet presAssocID="{AF4DDC46-E356-4E30-87A9-8313DF6C1A15}" presName="horz1" presStyleCnt="0"/>
      <dgm:spPr/>
    </dgm:pt>
    <dgm:pt modelId="{30063A2B-D97B-4491-AD5F-39C34DCD21DB}" type="pres">
      <dgm:prSet presAssocID="{AF4DDC46-E356-4E30-87A9-8313DF6C1A15}" presName="tx1" presStyleLbl="revTx" presStyleIdx="1" presStyleCnt="5"/>
      <dgm:spPr/>
    </dgm:pt>
    <dgm:pt modelId="{9A1BF7D7-8BBA-40BF-A2BF-B1111961691F}" type="pres">
      <dgm:prSet presAssocID="{AF4DDC46-E356-4E30-87A9-8313DF6C1A15}" presName="vert1" presStyleCnt="0"/>
      <dgm:spPr/>
    </dgm:pt>
    <dgm:pt modelId="{C801EDCF-D7AC-404B-8341-85C91374FCF7}" type="pres">
      <dgm:prSet presAssocID="{DDEDB1F4-5786-4BFF-A839-433711867927}" presName="thickLine" presStyleLbl="alignNode1" presStyleIdx="2" presStyleCnt="5"/>
      <dgm:spPr/>
    </dgm:pt>
    <dgm:pt modelId="{61D63D88-BA37-4F0B-92D5-DE5D7E761DED}" type="pres">
      <dgm:prSet presAssocID="{DDEDB1F4-5786-4BFF-A839-433711867927}" presName="horz1" presStyleCnt="0"/>
      <dgm:spPr/>
    </dgm:pt>
    <dgm:pt modelId="{5E4FB423-DF44-43A7-BAA9-23433C00EF4E}" type="pres">
      <dgm:prSet presAssocID="{DDEDB1F4-5786-4BFF-A839-433711867927}" presName="tx1" presStyleLbl="revTx" presStyleIdx="2" presStyleCnt="5"/>
      <dgm:spPr/>
    </dgm:pt>
    <dgm:pt modelId="{E31E6924-38EF-4476-B70B-FA958D633A5A}" type="pres">
      <dgm:prSet presAssocID="{DDEDB1F4-5786-4BFF-A839-433711867927}" presName="vert1" presStyleCnt="0"/>
      <dgm:spPr/>
    </dgm:pt>
    <dgm:pt modelId="{9BEECEF4-0B48-4F96-8F55-BE6EE4603040}" type="pres">
      <dgm:prSet presAssocID="{56704E3F-31E6-4B44-9488-072B18E5885D}" presName="thickLine" presStyleLbl="alignNode1" presStyleIdx="3" presStyleCnt="5"/>
      <dgm:spPr/>
    </dgm:pt>
    <dgm:pt modelId="{EFFB5F06-0429-4E82-BFEF-3C80AD2A2C48}" type="pres">
      <dgm:prSet presAssocID="{56704E3F-31E6-4B44-9488-072B18E5885D}" presName="horz1" presStyleCnt="0"/>
      <dgm:spPr/>
    </dgm:pt>
    <dgm:pt modelId="{1BF5B91A-9F68-46B2-845B-D8F6CBE07F19}" type="pres">
      <dgm:prSet presAssocID="{56704E3F-31E6-4B44-9488-072B18E5885D}" presName="tx1" presStyleLbl="revTx" presStyleIdx="3" presStyleCnt="5"/>
      <dgm:spPr/>
    </dgm:pt>
    <dgm:pt modelId="{B5A6697C-CE79-49DA-A132-535E6A7349FF}" type="pres">
      <dgm:prSet presAssocID="{56704E3F-31E6-4B44-9488-072B18E5885D}" presName="vert1" presStyleCnt="0"/>
      <dgm:spPr/>
    </dgm:pt>
    <dgm:pt modelId="{9534F39B-2F52-4F9E-9B07-8E513921BB41}" type="pres">
      <dgm:prSet presAssocID="{CC51FD04-BD9E-4FA2-802B-90C65AA90189}" presName="thickLine" presStyleLbl="alignNode1" presStyleIdx="4" presStyleCnt="5"/>
      <dgm:spPr/>
    </dgm:pt>
    <dgm:pt modelId="{1749CF33-E3E0-4CFE-8F4E-1A11CD020194}" type="pres">
      <dgm:prSet presAssocID="{CC51FD04-BD9E-4FA2-802B-90C65AA90189}" presName="horz1" presStyleCnt="0"/>
      <dgm:spPr/>
    </dgm:pt>
    <dgm:pt modelId="{BC11A4DD-1DA8-414E-A0CA-C445DDE7E82C}" type="pres">
      <dgm:prSet presAssocID="{CC51FD04-BD9E-4FA2-802B-90C65AA90189}" presName="tx1" presStyleLbl="revTx" presStyleIdx="4" presStyleCnt="5"/>
      <dgm:spPr/>
    </dgm:pt>
    <dgm:pt modelId="{249F1C29-A473-4E4C-A6D3-931D53AD4E9D}" type="pres">
      <dgm:prSet presAssocID="{CC51FD04-BD9E-4FA2-802B-90C65AA90189}" presName="vert1" presStyleCnt="0"/>
      <dgm:spPr/>
    </dgm:pt>
  </dgm:ptLst>
  <dgm:cxnLst>
    <dgm:cxn modelId="{476E3F15-52F0-4666-890E-F31F65406B62}" srcId="{7E23F0E3-09FF-4F3A-BCC2-D3005E74D385}" destId="{DDEDB1F4-5786-4BFF-A839-433711867927}" srcOrd="2" destOrd="0" parTransId="{4291037D-4ADC-4B21-8DB0-BB6F83B13124}" sibTransId="{3E249B1C-5F91-4073-B9F5-8D459AE512D3}"/>
    <dgm:cxn modelId="{15551B23-286F-4023-A8EB-64BFE53602CA}" type="presOf" srcId="{C61C7CF6-CACF-4851-B806-6C67FC48D9D0}" destId="{20F68807-4467-4A0A-8341-2F824C15027C}" srcOrd="0" destOrd="0" presId="urn:microsoft.com/office/officeart/2008/layout/LinedList"/>
    <dgm:cxn modelId="{7F6BB628-DDA8-4BC3-A573-4260533293CB}" type="presOf" srcId="{7E23F0E3-09FF-4F3A-BCC2-D3005E74D385}" destId="{523C5C19-40C8-4717-89B8-F8DEA3C9226A}" srcOrd="0" destOrd="0" presId="urn:microsoft.com/office/officeart/2008/layout/LinedList"/>
    <dgm:cxn modelId="{1E84C747-B5F3-42DB-9A10-44B40602A479}" srcId="{7E23F0E3-09FF-4F3A-BCC2-D3005E74D385}" destId="{AF4DDC46-E356-4E30-87A9-8313DF6C1A15}" srcOrd="1" destOrd="0" parTransId="{7A31A0D0-E3C0-44CD-BD7E-4513DDDDD72B}" sibTransId="{84C56E32-D957-4017-88AD-C64A8C9F0C61}"/>
    <dgm:cxn modelId="{B9994C4F-CB5B-4573-8581-BFF00BDA4E4D}" srcId="{7E23F0E3-09FF-4F3A-BCC2-D3005E74D385}" destId="{56704E3F-31E6-4B44-9488-072B18E5885D}" srcOrd="3" destOrd="0" parTransId="{DC0FC87E-B067-4566-8778-D14216145260}" sibTransId="{FC674F4C-3F4B-4350-8D84-5D4FBD7109E9}"/>
    <dgm:cxn modelId="{2A116366-962B-4232-AFA3-E62DDA82FA85}" type="presOf" srcId="{CC51FD04-BD9E-4FA2-802B-90C65AA90189}" destId="{BC11A4DD-1DA8-414E-A0CA-C445DDE7E82C}" srcOrd="0" destOrd="0" presId="urn:microsoft.com/office/officeart/2008/layout/LinedList"/>
    <dgm:cxn modelId="{9BD0006A-118E-471D-ADAF-087D70E76E0F}" type="presOf" srcId="{DDEDB1F4-5786-4BFF-A839-433711867927}" destId="{5E4FB423-DF44-43A7-BAA9-23433C00EF4E}" srcOrd="0" destOrd="0" presId="urn:microsoft.com/office/officeart/2008/layout/LinedList"/>
    <dgm:cxn modelId="{E9AD2292-6BAF-4C88-BD50-4EE16D29297D}" srcId="{7E23F0E3-09FF-4F3A-BCC2-D3005E74D385}" destId="{CC51FD04-BD9E-4FA2-802B-90C65AA90189}" srcOrd="4" destOrd="0" parTransId="{5F3CCCBC-8A77-458F-B18F-EAF526F0E3A8}" sibTransId="{13FECADC-3BDF-4A30-AAC9-EFE5493DA844}"/>
    <dgm:cxn modelId="{E77606A4-6A2C-45DE-AAC1-ADC496A68635}" type="presOf" srcId="{AF4DDC46-E356-4E30-87A9-8313DF6C1A15}" destId="{30063A2B-D97B-4491-AD5F-39C34DCD21DB}" srcOrd="0" destOrd="0" presId="urn:microsoft.com/office/officeart/2008/layout/LinedList"/>
    <dgm:cxn modelId="{F2106EF9-C9C1-40D0-B694-2E0879148B0B}" type="presOf" srcId="{56704E3F-31E6-4B44-9488-072B18E5885D}" destId="{1BF5B91A-9F68-46B2-845B-D8F6CBE07F19}" srcOrd="0" destOrd="0" presId="urn:microsoft.com/office/officeart/2008/layout/LinedList"/>
    <dgm:cxn modelId="{6C11BEFF-C721-4B20-A800-A36098864DCE}" srcId="{7E23F0E3-09FF-4F3A-BCC2-D3005E74D385}" destId="{C61C7CF6-CACF-4851-B806-6C67FC48D9D0}" srcOrd="0" destOrd="0" parTransId="{C31BB281-5E74-4CEF-A6EE-E3A28D68E8D2}" sibTransId="{8EA4E751-86FA-468A-A829-6C4B3BD631DA}"/>
    <dgm:cxn modelId="{C9BC1559-D426-4DAB-86FD-99577A020C87}" type="presParOf" srcId="{523C5C19-40C8-4717-89B8-F8DEA3C9226A}" destId="{70B181D3-6BFB-4D4F-91C7-1B8EDB81168F}" srcOrd="0" destOrd="0" presId="urn:microsoft.com/office/officeart/2008/layout/LinedList"/>
    <dgm:cxn modelId="{307CC455-D0BD-4724-990D-50791789A7C5}" type="presParOf" srcId="{523C5C19-40C8-4717-89B8-F8DEA3C9226A}" destId="{3CB87CEB-72FD-4489-BE90-30CAE40CF597}" srcOrd="1" destOrd="0" presId="urn:microsoft.com/office/officeart/2008/layout/LinedList"/>
    <dgm:cxn modelId="{217C371D-033F-4042-90F3-B4C15E57EFD8}" type="presParOf" srcId="{3CB87CEB-72FD-4489-BE90-30CAE40CF597}" destId="{20F68807-4467-4A0A-8341-2F824C15027C}" srcOrd="0" destOrd="0" presId="urn:microsoft.com/office/officeart/2008/layout/LinedList"/>
    <dgm:cxn modelId="{DB6994B2-C2F9-44A3-A688-80B3AF9AD37D}" type="presParOf" srcId="{3CB87CEB-72FD-4489-BE90-30CAE40CF597}" destId="{46FCC0C1-1071-4C3B-A128-6A923D747CE4}" srcOrd="1" destOrd="0" presId="urn:microsoft.com/office/officeart/2008/layout/LinedList"/>
    <dgm:cxn modelId="{4481CBBD-C753-4A50-ADB4-45AECFC8C7BF}" type="presParOf" srcId="{523C5C19-40C8-4717-89B8-F8DEA3C9226A}" destId="{D1A6531B-7BF5-4986-BC16-723C35F196D5}" srcOrd="2" destOrd="0" presId="urn:microsoft.com/office/officeart/2008/layout/LinedList"/>
    <dgm:cxn modelId="{7BBBBA1E-77AF-4BEF-A792-99E143991E10}" type="presParOf" srcId="{523C5C19-40C8-4717-89B8-F8DEA3C9226A}" destId="{549F4FE0-0735-4AC8-95F8-993297C2C286}" srcOrd="3" destOrd="0" presId="urn:microsoft.com/office/officeart/2008/layout/LinedList"/>
    <dgm:cxn modelId="{095B3C32-067C-4DDF-BD19-7768F2C89A39}" type="presParOf" srcId="{549F4FE0-0735-4AC8-95F8-993297C2C286}" destId="{30063A2B-D97B-4491-AD5F-39C34DCD21DB}" srcOrd="0" destOrd="0" presId="urn:microsoft.com/office/officeart/2008/layout/LinedList"/>
    <dgm:cxn modelId="{2FC664D4-BF48-4CFF-ABE7-3F81F47B01BD}" type="presParOf" srcId="{549F4FE0-0735-4AC8-95F8-993297C2C286}" destId="{9A1BF7D7-8BBA-40BF-A2BF-B1111961691F}" srcOrd="1" destOrd="0" presId="urn:microsoft.com/office/officeart/2008/layout/LinedList"/>
    <dgm:cxn modelId="{127E5C65-DE6A-43DD-ACDE-81787003C163}" type="presParOf" srcId="{523C5C19-40C8-4717-89B8-F8DEA3C9226A}" destId="{C801EDCF-D7AC-404B-8341-85C91374FCF7}" srcOrd="4" destOrd="0" presId="urn:microsoft.com/office/officeart/2008/layout/LinedList"/>
    <dgm:cxn modelId="{AE0E7390-3004-402B-A3A9-9EDB0ABF7D03}" type="presParOf" srcId="{523C5C19-40C8-4717-89B8-F8DEA3C9226A}" destId="{61D63D88-BA37-4F0B-92D5-DE5D7E761DED}" srcOrd="5" destOrd="0" presId="urn:microsoft.com/office/officeart/2008/layout/LinedList"/>
    <dgm:cxn modelId="{4E20972D-7862-458B-9D2D-C15127A693DE}" type="presParOf" srcId="{61D63D88-BA37-4F0B-92D5-DE5D7E761DED}" destId="{5E4FB423-DF44-43A7-BAA9-23433C00EF4E}" srcOrd="0" destOrd="0" presId="urn:microsoft.com/office/officeart/2008/layout/LinedList"/>
    <dgm:cxn modelId="{B38EF578-4DF3-419D-8342-981ECD430FBA}" type="presParOf" srcId="{61D63D88-BA37-4F0B-92D5-DE5D7E761DED}" destId="{E31E6924-38EF-4476-B70B-FA958D633A5A}" srcOrd="1" destOrd="0" presId="urn:microsoft.com/office/officeart/2008/layout/LinedList"/>
    <dgm:cxn modelId="{5DB266EF-A748-4175-92E4-48F3A35CC85D}" type="presParOf" srcId="{523C5C19-40C8-4717-89B8-F8DEA3C9226A}" destId="{9BEECEF4-0B48-4F96-8F55-BE6EE4603040}" srcOrd="6" destOrd="0" presId="urn:microsoft.com/office/officeart/2008/layout/LinedList"/>
    <dgm:cxn modelId="{7757BE50-CBDE-4319-A980-89E115ED834E}" type="presParOf" srcId="{523C5C19-40C8-4717-89B8-F8DEA3C9226A}" destId="{EFFB5F06-0429-4E82-BFEF-3C80AD2A2C48}" srcOrd="7" destOrd="0" presId="urn:microsoft.com/office/officeart/2008/layout/LinedList"/>
    <dgm:cxn modelId="{F40D4ED1-5ABE-48F7-9674-91B03AB5C195}" type="presParOf" srcId="{EFFB5F06-0429-4E82-BFEF-3C80AD2A2C48}" destId="{1BF5B91A-9F68-46B2-845B-D8F6CBE07F19}" srcOrd="0" destOrd="0" presId="urn:microsoft.com/office/officeart/2008/layout/LinedList"/>
    <dgm:cxn modelId="{F2A59382-236D-492A-84B9-0AF4FA345D23}" type="presParOf" srcId="{EFFB5F06-0429-4E82-BFEF-3C80AD2A2C48}" destId="{B5A6697C-CE79-49DA-A132-535E6A7349FF}" srcOrd="1" destOrd="0" presId="urn:microsoft.com/office/officeart/2008/layout/LinedList"/>
    <dgm:cxn modelId="{1B18EAF3-1017-4035-BAAC-52928E548CD8}" type="presParOf" srcId="{523C5C19-40C8-4717-89B8-F8DEA3C9226A}" destId="{9534F39B-2F52-4F9E-9B07-8E513921BB41}" srcOrd="8" destOrd="0" presId="urn:microsoft.com/office/officeart/2008/layout/LinedList"/>
    <dgm:cxn modelId="{632672B6-1955-4D72-BEE5-51D853AA51FA}" type="presParOf" srcId="{523C5C19-40C8-4717-89B8-F8DEA3C9226A}" destId="{1749CF33-E3E0-4CFE-8F4E-1A11CD020194}" srcOrd="9" destOrd="0" presId="urn:microsoft.com/office/officeart/2008/layout/LinedList"/>
    <dgm:cxn modelId="{1768413F-B8BD-4F94-B51A-218D15F610B5}" type="presParOf" srcId="{1749CF33-E3E0-4CFE-8F4E-1A11CD020194}" destId="{BC11A4DD-1DA8-414E-A0CA-C445DDE7E82C}" srcOrd="0" destOrd="0" presId="urn:microsoft.com/office/officeart/2008/layout/LinedList"/>
    <dgm:cxn modelId="{8FD50D16-83E3-4F0C-B799-13343B6C7AE8}" type="presParOf" srcId="{1749CF33-E3E0-4CFE-8F4E-1A11CD020194}" destId="{249F1C29-A473-4E4C-A6D3-931D53AD4E9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181D3-6BFB-4D4F-91C7-1B8EDB81168F}">
      <dsp:nvSpPr>
        <dsp:cNvPr id="0" name=""/>
        <dsp:cNvSpPr/>
      </dsp:nvSpPr>
      <dsp:spPr>
        <a:xfrm>
          <a:off x="0" y="640"/>
          <a:ext cx="540123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68807-4467-4A0A-8341-2F824C15027C}">
      <dsp:nvSpPr>
        <dsp:cNvPr id="0" name=""/>
        <dsp:cNvSpPr/>
      </dsp:nvSpPr>
      <dsp:spPr>
        <a:xfrm>
          <a:off x="0" y="640"/>
          <a:ext cx="5401235" cy="104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BE" sz="2700" kern="1200"/>
            <a:t>Nu zijn jullie aan de beurt!</a:t>
          </a:r>
          <a:endParaRPr lang="en-US" sz="2700" kern="1200"/>
        </a:p>
      </dsp:txBody>
      <dsp:txXfrm>
        <a:off x="0" y="640"/>
        <a:ext cx="5401235" cy="1049062"/>
      </dsp:txXfrm>
    </dsp:sp>
    <dsp:sp modelId="{D1A6531B-7BF5-4986-BC16-723C35F196D5}">
      <dsp:nvSpPr>
        <dsp:cNvPr id="0" name=""/>
        <dsp:cNvSpPr/>
      </dsp:nvSpPr>
      <dsp:spPr>
        <a:xfrm>
          <a:off x="0" y="1049703"/>
          <a:ext cx="5401235" cy="0"/>
        </a:xfrm>
        <a:prstGeom prst="line">
          <a:avLst/>
        </a:prstGeom>
        <a:solidFill>
          <a:schemeClr val="accent5">
            <a:hueOff val="377530"/>
            <a:satOff val="1388"/>
            <a:lumOff val="-1079"/>
            <a:alphaOff val="0"/>
          </a:schemeClr>
        </a:solidFill>
        <a:ln w="12700" cap="flat" cmpd="sng" algn="ctr">
          <a:solidFill>
            <a:schemeClr val="accent5">
              <a:hueOff val="377530"/>
              <a:satOff val="1388"/>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63A2B-D97B-4491-AD5F-39C34DCD21DB}">
      <dsp:nvSpPr>
        <dsp:cNvPr id="0" name=""/>
        <dsp:cNvSpPr/>
      </dsp:nvSpPr>
      <dsp:spPr>
        <a:xfrm>
          <a:off x="0" y="1049703"/>
          <a:ext cx="5401235" cy="104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BE" sz="2700" kern="1200"/>
            <a:t>Kies een van de volgende posities.</a:t>
          </a:r>
          <a:endParaRPr lang="en-US" sz="2700" kern="1200"/>
        </a:p>
      </dsp:txBody>
      <dsp:txXfrm>
        <a:off x="0" y="1049703"/>
        <a:ext cx="5401235" cy="1049062"/>
      </dsp:txXfrm>
    </dsp:sp>
    <dsp:sp modelId="{C801EDCF-D7AC-404B-8341-85C91374FCF7}">
      <dsp:nvSpPr>
        <dsp:cNvPr id="0" name=""/>
        <dsp:cNvSpPr/>
      </dsp:nvSpPr>
      <dsp:spPr>
        <a:xfrm>
          <a:off x="0" y="2098765"/>
          <a:ext cx="5401235" cy="0"/>
        </a:xfrm>
        <a:prstGeom prst="line">
          <a:avLst/>
        </a:prstGeom>
        <a:solidFill>
          <a:schemeClr val="accent5">
            <a:hueOff val="755060"/>
            <a:satOff val="2777"/>
            <a:lumOff val="-2157"/>
            <a:alphaOff val="0"/>
          </a:schemeClr>
        </a:solidFill>
        <a:ln w="12700" cap="flat" cmpd="sng" algn="ctr">
          <a:solidFill>
            <a:schemeClr val="accent5">
              <a:hueOff val="755060"/>
              <a:satOff val="2777"/>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FB423-DF44-43A7-BAA9-23433C00EF4E}">
      <dsp:nvSpPr>
        <dsp:cNvPr id="0" name=""/>
        <dsp:cNvSpPr/>
      </dsp:nvSpPr>
      <dsp:spPr>
        <a:xfrm>
          <a:off x="0" y="2098765"/>
          <a:ext cx="5401235" cy="104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BE" sz="2700" kern="1200"/>
            <a:t>Verzin een korte scène die zich afspeelt tussen de personages.</a:t>
          </a:r>
          <a:endParaRPr lang="en-US" sz="2700" kern="1200"/>
        </a:p>
      </dsp:txBody>
      <dsp:txXfrm>
        <a:off x="0" y="2098765"/>
        <a:ext cx="5401235" cy="1049062"/>
      </dsp:txXfrm>
    </dsp:sp>
    <dsp:sp modelId="{9BEECEF4-0B48-4F96-8F55-BE6EE4603040}">
      <dsp:nvSpPr>
        <dsp:cNvPr id="0" name=""/>
        <dsp:cNvSpPr/>
      </dsp:nvSpPr>
      <dsp:spPr>
        <a:xfrm>
          <a:off x="0" y="3147828"/>
          <a:ext cx="5401235" cy="0"/>
        </a:xfrm>
        <a:prstGeom prst="line">
          <a:avLst/>
        </a:prstGeom>
        <a:solidFill>
          <a:schemeClr val="accent5">
            <a:hueOff val="1132590"/>
            <a:satOff val="4165"/>
            <a:lumOff val="-3236"/>
            <a:alphaOff val="0"/>
          </a:schemeClr>
        </a:solidFill>
        <a:ln w="12700" cap="flat" cmpd="sng" algn="ctr">
          <a:solidFill>
            <a:schemeClr val="accent5">
              <a:hueOff val="1132590"/>
              <a:satOff val="4165"/>
              <a:lumOff val="-3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5B91A-9F68-46B2-845B-D8F6CBE07F19}">
      <dsp:nvSpPr>
        <dsp:cNvPr id="0" name=""/>
        <dsp:cNvSpPr/>
      </dsp:nvSpPr>
      <dsp:spPr>
        <a:xfrm>
          <a:off x="0" y="3147828"/>
          <a:ext cx="5401235" cy="104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BE" sz="2700" kern="1200"/>
            <a:t>Denk maar verder dan dit verhaal. Gebruik je fantasie!</a:t>
          </a:r>
          <a:endParaRPr lang="en-US" sz="2700" kern="1200"/>
        </a:p>
      </dsp:txBody>
      <dsp:txXfrm>
        <a:off x="0" y="3147828"/>
        <a:ext cx="5401235" cy="1049062"/>
      </dsp:txXfrm>
    </dsp:sp>
    <dsp:sp modelId="{9534F39B-2F52-4F9E-9B07-8E513921BB41}">
      <dsp:nvSpPr>
        <dsp:cNvPr id="0" name=""/>
        <dsp:cNvSpPr/>
      </dsp:nvSpPr>
      <dsp:spPr>
        <a:xfrm>
          <a:off x="0" y="4196890"/>
          <a:ext cx="5401235" cy="0"/>
        </a:xfrm>
        <a:prstGeom prst="line">
          <a:avLst/>
        </a:prstGeom>
        <a:solidFill>
          <a:schemeClr val="accent5">
            <a:hueOff val="1510120"/>
            <a:satOff val="5554"/>
            <a:lumOff val="-4314"/>
            <a:alphaOff val="0"/>
          </a:schemeClr>
        </a:solidFill>
        <a:ln w="12700" cap="flat" cmpd="sng" algn="ctr">
          <a:solidFill>
            <a:schemeClr val="accent5">
              <a:hueOff val="1510120"/>
              <a:satOff val="555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1A4DD-1DA8-414E-A0CA-C445DDE7E82C}">
      <dsp:nvSpPr>
        <dsp:cNvPr id="0" name=""/>
        <dsp:cNvSpPr/>
      </dsp:nvSpPr>
      <dsp:spPr>
        <a:xfrm>
          <a:off x="0" y="4196890"/>
          <a:ext cx="5401235" cy="104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BE" sz="2700" kern="1200"/>
            <a:t>Speel het stukje voor de klas. Raden ze welke foto jullie kozen?</a:t>
          </a:r>
          <a:endParaRPr lang="en-US" sz="2700" kern="1200"/>
        </a:p>
      </dsp:txBody>
      <dsp:txXfrm>
        <a:off x="0" y="4196890"/>
        <a:ext cx="5401235" cy="10490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B60E8-6425-4B64-A8E0-DD7194C2C2BC}" type="datetimeFigureOut">
              <a:rPr lang="nl-BE" smtClean="0"/>
              <a:t>30/09/2025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0ECEE-8D6A-4217-8B52-3A9CFB0A00A4}" type="slidenum">
              <a:rPr lang="nl-BE" smtClean="0"/>
              <a:t>‹nr.›</a:t>
            </a:fld>
            <a:endParaRPr lang="nl-BE"/>
          </a:p>
        </p:txBody>
      </p:sp>
    </p:spTree>
    <p:extLst>
      <p:ext uri="{BB962C8B-B14F-4D97-AF65-F5344CB8AC3E}">
        <p14:creationId xmlns:p14="http://schemas.microsoft.com/office/powerpoint/2010/main" val="84207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3B0ECEE-8D6A-4217-8B52-3A9CFB0A00A4}" type="slidenum">
              <a:rPr lang="nl-BE" smtClean="0"/>
              <a:t>1</a:t>
            </a:fld>
            <a:endParaRPr lang="nl-BE"/>
          </a:p>
        </p:txBody>
      </p:sp>
    </p:spTree>
    <p:extLst>
      <p:ext uri="{BB962C8B-B14F-4D97-AF65-F5344CB8AC3E}">
        <p14:creationId xmlns:p14="http://schemas.microsoft.com/office/powerpoint/2010/main" val="408709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3B0ECEE-8D6A-4217-8B52-3A9CFB0A00A4}" type="slidenum">
              <a:rPr lang="nl-BE" smtClean="0"/>
              <a:t>9</a:t>
            </a:fld>
            <a:endParaRPr lang="nl-BE"/>
          </a:p>
        </p:txBody>
      </p:sp>
    </p:spTree>
    <p:extLst>
      <p:ext uri="{BB962C8B-B14F-4D97-AF65-F5344CB8AC3E}">
        <p14:creationId xmlns:p14="http://schemas.microsoft.com/office/powerpoint/2010/main" val="193211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C2C5F-3B0D-4DD9-CAB5-04B113BC0CA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CA95029-0FAE-15A2-E8E1-5B716FC5013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B422D1-38E1-A8D3-0BFC-5D8B6EACA44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1E383097-7B92-7E9B-FD0D-7EEE4747C37E}"/>
              </a:ext>
            </a:extLst>
          </p:cNvPr>
          <p:cNvSpPr>
            <a:spLocks noGrp="1"/>
          </p:cNvSpPr>
          <p:nvPr>
            <p:ph type="sldNum" sz="quarter" idx="5"/>
          </p:nvPr>
        </p:nvSpPr>
        <p:spPr/>
        <p:txBody>
          <a:bodyPr/>
          <a:lstStyle/>
          <a:p>
            <a:fld id="{43B0ECEE-8D6A-4217-8B52-3A9CFB0A00A4}" type="slidenum">
              <a:rPr lang="nl-BE" smtClean="0"/>
              <a:t>16</a:t>
            </a:fld>
            <a:endParaRPr lang="nl-BE"/>
          </a:p>
        </p:txBody>
      </p:sp>
    </p:spTree>
    <p:extLst>
      <p:ext uri="{BB962C8B-B14F-4D97-AF65-F5344CB8AC3E}">
        <p14:creationId xmlns:p14="http://schemas.microsoft.com/office/powerpoint/2010/main" val="299084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3B0ECEE-8D6A-4217-8B52-3A9CFB0A00A4}" type="slidenum">
              <a:rPr lang="nl-BE" smtClean="0"/>
              <a:t>20</a:t>
            </a:fld>
            <a:endParaRPr lang="nl-BE"/>
          </a:p>
        </p:txBody>
      </p:sp>
    </p:spTree>
    <p:extLst>
      <p:ext uri="{BB962C8B-B14F-4D97-AF65-F5344CB8AC3E}">
        <p14:creationId xmlns:p14="http://schemas.microsoft.com/office/powerpoint/2010/main" val="1575935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‹nr.›</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110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‹nr.›</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982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‹nr.›</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72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278831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37824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307662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136891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86024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229867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157026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9/30/25</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187387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9/30/25</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‹nr.›</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769365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88" r:id="rId7"/>
    <p:sldLayoutId id="2147483689" r:id="rId8"/>
    <p:sldLayoutId id="2147483690" r:id="rId9"/>
    <p:sldLayoutId id="2147483691" r:id="rId10"/>
    <p:sldLayoutId id="2147483698"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CfCosJWAzIg?feature=oembed"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wPAVrAhbH8k?feature=oembed" TargetMode="External"/><Relationship Id="rId6" Type="http://schemas.openxmlformats.org/officeDocument/2006/relationships/image" Target="../media/image4.png"/><Relationship Id="rId5" Type="http://schemas.openxmlformats.org/officeDocument/2006/relationships/image" Target="../media/image22.jpeg"/><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tSfExfrP1oI?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9727012-97DE-47A6-9F25-DBDC9FEE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A2F2FA-DCAD-F82C-121D-B148CD6E30C6}"/>
              </a:ext>
            </a:extLst>
          </p:cNvPr>
          <p:cNvSpPr>
            <a:spLocks noGrp="1"/>
          </p:cNvSpPr>
          <p:nvPr>
            <p:ph type="ctrTitle"/>
          </p:nvPr>
        </p:nvSpPr>
        <p:spPr>
          <a:xfrm>
            <a:off x="6414655" y="1443134"/>
            <a:ext cx="4989953" cy="2908103"/>
          </a:xfrm>
        </p:spPr>
        <p:txBody>
          <a:bodyPr vert="horz" lIns="91440" tIns="45720" rIns="91440" bIns="45720" rtlCol="0" anchor="t">
            <a:normAutofit/>
          </a:bodyPr>
          <a:lstStyle/>
          <a:p>
            <a:r>
              <a:rPr lang="en-US"/>
              <a:t>Romeo</a:t>
            </a:r>
            <a:br>
              <a:rPr lang="en-US"/>
            </a:br>
            <a:r>
              <a:rPr lang="en-US"/>
              <a:t>&amp;</a:t>
            </a:r>
            <a:br>
              <a:rPr lang="en-US"/>
            </a:br>
            <a:r>
              <a:rPr lang="en-US"/>
              <a:t>julia</a:t>
            </a:r>
          </a:p>
        </p:txBody>
      </p:sp>
      <p:sp>
        <p:nvSpPr>
          <p:cNvPr id="7" name="Tekstvak 6">
            <a:extLst>
              <a:ext uri="{FF2B5EF4-FFF2-40B4-BE49-F238E27FC236}">
                <a16:creationId xmlns:a16="http://schemas.microsoft.com/office/drawing/2014/main" id="{BCEF6FD5-84A7-105A-38CF-5CA93D4E0659}"/>
              </a:ext>
            </a:extLst>
          </p:cNvPr>
          <p:cNvSpPr txBox="1"/>
          <p:nvPr/>
        </p:nvSpPr>
        <p:spPr>
          <a:xfrm>
            <a:off x="6460562" y="4681728"/>
            <a:ext cx="4931338" cy="1295400"/>
          </a:xfrm>
          <a:prstGeom prst="rect">
            <a:avLst/>
          </a:prstGeom>
        </p:spPr>
        <p:txBody>
          <a:bodyPr vert="horz" lIns="91440" tIns="45720" rIns="91440" bIns="45720" rtlCol="0" anchor="t">
            <a:normAutofit/>
          </a:bodyPr>
          <a:lstStyle/>
          <a:p>
            <a:pPr>
              <a:lnSpc>
                <a:spcPct val="130000"/>
              </a:lnSpc>
              <a:spcBef>
                <a:spcPts val="1000"/>
              </a:spcBef>
              <a:buSzPct val="85000"/>
            </a:pPr>
            <a:r>
              <a:rPr lang="en-US" sz="1600" b="1" cap="all" spc="600"/>
              <a:t>Theatergroep Pol Stas</a:t>
            </a:r>
          </a:p>
        </p:txBody>
      </p:sp>
      <p:sp>
        <p:nvSpPr>
          <p:cNvPr id="1033" name="Rectangle 1032">
            <a:extLst>
              <a:ext uri="{FF2B5EF4-FFF2-40B4-BE49-F238E27FC236}">
                <a16:creationId xmlns:a16="http://schemas.microsoft.com/office/drawing/2014/main" id="{9C794515-1597-47CE-B20B-B918B5183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965" y="1286591"/>
            <a:ext cx="4411788" cy="48475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1EFFC797-3D6E-414E-A488-13FFFF178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1391931" y="1404644"/>
            <a:ext cx="5205550" cy="2396262"/>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Romeo &amp; Julia - 23/10/'25">
            <a:extLst>
              <a:ext uri="{FF2B5EF4-FFF2-40B4-BE49-F238E27FC236}">
                <a16:creationId xmlns:a16="http://schemas.microsoft.com/office/drawing/2014/main" id="{236DC277-5EE8-4189-0DDA-480581D8E6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76" r="5815" b="2"/>
          <a:stretch>
            <a:fillRect/>
          </a:stretch>
        </p:blipFill>
        <p:spPr bwMode="auto">
          <a:xfrm>
            <a:off x="1098565" y="770114"/>
            <a:ext cx="4411787" cy="4847509"/>
          </a:xfrm>
          <a:custGeom>
            <a:avLst/>
            <a:gdLst/>
            <a:ahLst/>
            <a:cxnLst/>
            <a:rect l="l" t="t" r="r" b="b"/>
            <a:pathLst>
              <a:path w="2518883" h="2860724">
                <a:moveTo>
                  <a:pt x="0" y="0"/>
                </a:moveTo>
                <a:lnTo>
                  <a:pt x="2518883" y="0"/>
                </a:lnTo>
                <a:lnTo>
                  <a:pt x="2518883" y="2860724"/>
                </a:lnTo>
                <a:lnTo>
                  <a:pt x="0" y="2860724"/>
                </a:lnTo>
                <a:close/>
              </a:path>
            </a:pathLst>
          </a:custGeom>
          <a:noFill/>
          <a:effectLst/>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40C40B6-11FA-4B25-A716-1A65DB189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990477" y="4845863"/>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78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8D378EC-52BB-B1F9-AF51-FD6972C99E28}"/>
              </a:ext>
            </a:extLst>
          </p:cNvPr>
          <p:cNvPicPr>
            <a:picLocks noChangeAspect="1"/>
          </p:cNvPicPr>
          <p:nvPr/>
        </p:nvPicPr>
        <p:blipFill>
          <a:blip r:embed="rId2"/>
          <a:stretch>
            <a:fillRect/>
          </a:stretch>
        </p:blipFill>
        <p:spPr>
          <a:xfrm>
            <a:off x="2267510" y="1213379"/>
            <a:ext cx="2902099" cy="4248368"/>
          </a:xfrm>
          <a:prstGeom prst="rect">
            <a:avLst/>
          </a:prstGeom>
        </p:spPr>
      </p:pic>
      <p:pic>
        <p:nvPicPr>
          <p:cNvPr id="9" name="Afbeelding 8">
            <a:extLst>
              <a:ext uri="{FF2B5EF4-FFF2-40B4-BE49-F238E27FC236}">
                <a16:creationId xmlns:a16="http://schemas.microsoft.com/office/drawing/2014/main" id="{44B1B3A5-AF19-6D86-7CA8-801CD3686D79}"/>
              </a:ext>
            </a:extLst>
          </p:cNvPr>
          <p:cNvPicPr>
            <a:picLocks noChangeAspect="1"/>
          </p:cNvPicPr>
          <p:nvPr/>
        </p:nvPicPr>
        <p:blipFill>
          <a:blip r:embed="rId3"/>
          <a:stretch>
            <a:fillRect/>
          </a:stretch>
        </p:blipFill>
        <p:spPr>
          <a:xfrm>
            <a:off x="6774105" y="1210203"/>
            <a:ext cx="2895749" cy="4254719"/>
          </a:xfrm>
          <a:prstGeom prst="rect">
            <a:avLst/>
          </a:prstGeom>
        </p:spPr>
      </p:pic>
      <p:sp>
        <p:nvSpPr>
          <p:cNvPr id="10" name="Tekstvak 9">
            <a:extLst>
              <a:ext uri="{FF2B5EF4-FFF2-40B4-BE49-F238E27FC236}">
                <a16:creationId xmlns:a16="http://schemas.microsoft.com/office/drawing/2014/main" id="{F19CC96D-819F-10B1-CCAB-614BEBAA95C7}"/>
              </a:ext>
            </a:extLst>
          </p:cNvPr>
          <p:cNvSpPr txBox="1"/>
          <p:nvPr/>
        </p:nvSpPr>
        <p:spPr>
          <a:xfrm>
            <a:off x="7708216" y="5802086"/>
            <a:ext cx="1027525" cy="369332"/>
          </a:xfrm>
          <a:prstGeom prst="rect">
            <a:avLst/>
          </a:prstGeom>
          <a:noFill/>
        </p:spPr>
        <p:txBody>
          <a:bodyPr wrap="none" rtlCol="0">
            <a:spAutoFit/>
          </a:bodyPr>
          <a:lstStyle/>
          <a:p>
            <a:r>
              <a:rPr lang="nl-BE" dirty="0"/>
              <a:t>Lorenzo</a:t>
            </a:r>
          </a:p>
        </p:txBody>
      </p:sp>
      <p:sp>
        <p:nvSpPr>
          <p:cNvPr id="2" name="Tekstvak 1">
            <a:extLst>
              <a:ext uri="{FF2B5EF4-FFF2-40B4-BE49-F238E27FC236}">
                <a16:creationId xmlns:a16="http://schemas.microsoft.com/office/drawing/2014/main" id="{4D146E26-2530-D4FB-BE7B-45AD4DE97B60}"/>
              </a:ext>
            </a:extLst>
          </p:cNvPr>
          <p:cNvSpPr txBox="1"/>
          <p:nvPr/>
        </p:nvSpPr>
        <p:spPr>
          <a:xfrm>
            <a:off x="3103559" y="5802086"/>
            <a:ext cx="672556" cy="369332"/>
          </a:xfrm>
          <a:prstGeom prst="rect">
            <a:avLst/>
          </a:prstGeom>
          <a:noFill/>
        </p:spPr>
        <p:txBody>
          <a:bodyPr wrap="none" rtlCol="0">
            <a:spAutoFit/>
          </a:bodyPr>
          <a:lstStyle/>
          <a:p>
            <a:r>
              <a:rPr lang="nl-BE" dirty="0"/>
              <a:t>Paris</a:t>
            </a:r>
          </a:p>
        </p:txBody>
      </p:sp>
    </p:spTree>
    <p:extLst>
      <p:ext uri="{BB962C8B-B14F-4D97-AF65-F5344CB8AC3E}">
        <p14:creationId xmlns:p14="http://schemas.microsoft.com/office/powerpoint/2010/main" val="3206590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BCDC6-AFE6-AC62-5E68-37BCAFD2B6A9}"/>
              </a:ext>
            </a:extLst>
          </p:cNvPr>
          <p:cNvSpPr>
            <a:spLocks noGrp="1"/>
          </p:cNvSpPr>
          <p:nvPr>
            <p:ph type="title"/>
          </p:nvPr>
        </p:nvSpPr>
        <p:spPr/>
        <p:txBody>
          <a:bodyPr/>
          <a:lstStyle/>
          <a:p>
            <a:r>
              <a:rPr lang="nl-BE" dirty="0"/>
              <a:t>Regisseur: Kevin </a:t>
            </a:r>
            <a:r>
              <a:rPr lang="nl-BE" dirty="0" err="1"/>
              <a:t>Caers</a:t>
            </a:r>
            <a:endParaRPr lang="nl-BE" dirty="0"/>
          </a:p>
        </p:txBody>
      </p:sp>
      <p:sp>
        <p:nvSpPr>
          <p:cNvPr id="3" name="Tekstvak 2">
            <a:extLst>
              <a:ext uri="{FF2B5EF4-FFF2-40B4-BE49-F238E27FC236}">
                <a16:creationId xmlns:a16="http://schemas.microsoft.com/office/drawing/2014/main" id="{B4D11AA3-CC5D-F4A8-E353-443F7194BBF5}"/>
              </a:ext>
            </a:extLst>
          </p:cNvPr>
          <p:cNvSpPr txBox="1"/>
          <p:nvPr/>
        </p:nvSpPr>
        <p:spPr>
          <a:xfrm>
            <a:off x="4281797" y="2131685"/>
            <a:ext cx="7750629" cy="2862322"/>
          </a:xfrm>
          <a:prstGeom prst="rect">
            <a:avLst/>
          </a:prstGeom>
          <a:noFill/>
        </p:spPr>
        <p:txBody>
          <a:bodyPr wrap="square" rtlCol="0">
            <a:spAutoFit/>
          </a:bodyPr>
          <a:lstStyle/>
          <a:p>
            <a:r>
              <a:rPr lang="nl-BE" sz="2400" dirty="0"/>
              <a:t>“</a:t>
            </a:r>
            <a:r>
              <a:rPr lang="nl-BE" sz="2400" i="1" dirty="0"/>
              <a:t>Mensen vragen me soms of ik liever regisseer of zelf speel. Ik doe ze allebei zeer graag. Op de scène sta je in de schijnwerper en als het goed gaat kan ik echt genieten van de reacties of stiltes die je teweegbrengt in de zaal. Als regisseur sta je aan de kant en ben je meer een stille genieter, maar de voldoening is er altijd!”</a:t>
            </a:r>
            <a:endParaRPr lang="nl-BE" sz="2400" dirty="0"/>
          </a:p>
          <a:p>
            <a:br>
              <a:rPr lang="nl-BE" dirty="0"/>
            </a:br>
            <a:endParaRPr lang="nl-BE" dirty="0"/>
          </a:p>
        </p:txBody>
      </p:sp>
      <p:sp>
        <p:nvSpPr>
          <p:cNvPr id="5" name="Tekstvak 4">
            <a:extLst>
              <a:ext uri="{FF2B5EF4-FFF2-40B4-BE49-F238E27FC236}">
                <a16:creationId xmlns:a16="http://schemas.microsoft.com/office/drawing/2014/main" id="{A6D9E596-925A-D91A-721C-39CB947F6C62}"/>
              </a:ext>
            </a:extLst>
          </p:cNvPr>
          <p:cNvSpPr txBox="1"/>
          <p:nvPr/>
        </p:nvSpPr>
        <p:spPr>
          <a:xfrm>
            <a:off x="734786" y="4949843"/>
            <a:ext cx="6531428" cy="1569660"/>
          </a:xfrm>
          <a:prstGeom prst="rect">
            <a:avLst/>
          </a:prstGeom>
          <a:noFill/>
        </p:spPr>
        <p:txBody>
          <a:bodyPr wrap="square" rtlCol="0">
            <a:spAutoFit/>
          </a:bodyPr>
          <a:lstStyle/>
          <a:p>
            <a:r>
              <a:rPr lang="nl-BE" sz="2400" i="1" dirty="0"/>
              <a:t>“Het feit dat dit stuk al ontelbare keren is gespeeld, over de hele wereld, in oneindig veel versies, is het grootste bewijs dat dit stuk tijdloos is en daarom terecht als een klassieker wordt beschouwd.”</a:t>
            </a:r>
          </a:p>
        </p:txBody>
      </p:sp>
    </p:spTree>
    <p:extLst>
      <p:ext uri="{BB962C8B-B14F-4D97-AF65-F5344CB8AC3E}">
        <p14:creationId xmlns:p14="http://schemas.microsoft.com/office/powerpoint/2010/main" val="130713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05C40-C464-1072-5682-F734E2608491}"/>
              </a:ext>
            </a:extLst>
          </p:cNvPr>
          <p:cNvSpPr>
            <a:spLocks noGrp="1"/>
          </p:cNvSpPr>
          <p:nvPr>
            <p:ph type="title"/>
          </p:nvPr>
        </p:nvSpPr>
        <p:spPr/>
        <p:txBody>
          <a:bodyPr/>
          <a:lstStyle/>
          <a:p>
            <a:r>
              <a:rPr lang="nl-BE" dirty="0"/>
              <a:t>opdracht</a:t>
            </a:r>
          </a:p>
        </p:txBody>
      </p:sp>
      <p:sp>
        <p:nvSpPr>
          <p:cNvPr id="3" name="Tekstvak 2">
            <a:extLst>
              <a:ext uri="{FF2B5EF4-FFF2-40B4-BE49-F238E27FC236}">
                <a16:creationId xmlns:a16="http://schemas.microsoft.com/office/drawing/2014/main" id="{BADC5B9C-405A-FFD5-F553-F56DEC60D718}"/>
              </a:ext>
            </a:extLst>
          </p:cNvPr>
          <p:cNvSpPr txBox="1"/>
          <p:nvPr/>
        </p:nvSpPr>
        <p:spPr>
          <a:xfrm>
            <a:off x="1393371" y="3222171"/>
            <a:ext cx="8218715" cy="1754326"/>
          </a:xfrm>
          <a:prstGeom prst="rect">
            <a:avLst/>
          </a:prstGeom>
          <a:noFill/>
        </p:spPr>
        <p:txBody>
          <a:bodyPr wrap="square" rtlCol="0">
            <a:spAutoFit/>
          </a:bodyPr>
          <a:lstStyle/>
          <a:p>
            <a:r>
              <a:rPr lang="nl-BE" dirty="0"/>
              <a:t>Je krijgt van je leerkracht een blad met de personages én met uitspraken van hen.</a:t>
            </a:r>
          </a:p>
          <a:p>
            <a:endParaRPr lang="nl-BE" dirty="0"/>
          </a:p>
          <a:p>
            <a:r>
              <a:rPr lang="nl-BE" dirty="0"/>
              <a:t>Combineer de juiste uitspraken met de juiste personages.</a:t>
            </a:r>
          </a:p>
          <a:p>
            <a:endParaRPr lang="nl-BE" dirty="0"/>
          </a:p>
          <a:p>
            <a:r>
              <a:rPr lang="nl-BE" dirty="0"/>
              <a:t>Veel succes!</a:t>
            </a:r>
          </a:p>
        </p:txBody>
      </p:sp>
    </p:spTree>
    <p:extLst>
      <p:ext uri="{BB962C8B-B14F-4D97-AF65-F5344CB8AC3E}">
        <p14:creationId xmlns:p14="http://schemas.microsoft.com/office/powerpoint/2010/main" val="139817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E260FA96-1466-6F25-E7FF-5AE6AD2263B5}"/>
              </a:ext>
            </a:extLst>
          </p:cNvPr>
          <p:cNvPicPr>
            <a:picLocks noChangeAspect="1"/>
          </p:cNvPicPr>
          <p:nvPr/>
        </p:nvPicPr>
        <p:blipFill>
          <a:blip r:embed="rId2"/>
          <a:stretch>
            <a:fillRect/>
          </a:stretch>
        </p:blipFill>
        <p:spPr>
          <a:xfrm>
            <a:off x="8485413" y="453870"/>
            <a:ext cx="1968574" cy="2939619"/>
          </a:xfrm>
          <a:prstGeom prst="rect">
            <a:avLst/>
          </a:prstGeom>
        </p:spPr>
      </p:pic>
      <p:pic>
        <p:nvPicPr>
          <p:cNvPr id="17" name="Afbeelding 16">
            <a:extLst>
              <a:ext uri="{FF2B5EF4-FFF2-40B4-BE49-F238E27FC236}">
                <a16:creationId xmlns:a16="http://schemas.microsoft.com/office/drawing/2014/main" id="{923EBBDD-E509-D386-2A97-A3AF618F1735}"/>
              </a:ext>
            </a:extLst>
          </p:cNvPr>
          <p:cNvPicPr>
            <a:picLocks noChangeAspect="1"/>
          </p:cNvPicPr>
          <p:nvPr/>
        </p:nvPicPr>
        <p:blipFill>
          <a:blip r:embed="rId3"/>
          <a:stretch>
            <a:fillRect/>
          </a:stretch>
        </p:blipFill>
        <p:spPr>
          <a:xfrm>
            <a:off x="2514600" y="453870"/>
            <a:ext cx="1968574" cy="2975130"/>
          </a:xfrm>
          <a:prstGeom prst="rect">
            <a:avLst/>
          </a:prstGeom>
        </p:spPr>
      </p:pic>
      <p:sp>
        <p:nvSpPr>
          <p:cNvPr id="3" name="Tekstvak 2">
            <a:extLst>
              <a:ext uri="{FF2B5EF4-FFF2-40B4-BE49-F238E27FC236}">
                <a16:creationId xmlns:a16="http://schemas.microsoft.com/office/drawing/2014/main" id="{E2BDC7AC-C148-4982-EF6D-42E7EB18C9FF}"/>
              </a:ext>
            </a:extLst>
          </p:cNvPr>
          <p:cNvSpPr txBox="1"/>
          <p:nvPr/>
        </p:nvSpPr>
        <p:spPr>
          <a:xfrm>
            <a:off x="842773" y="3692672"/>
            <a:ext cx="5122599" cy="1340890"/>
          </a:xfrm>
          <a:prstGeom prst="rect">
            <a:avLst/>
          </a:prstGeom>
          <a:noFill/>
        </p:spPr>
        <p:txBody>
          <a:bodyPr wrap="square">
            <a:spAutoFit/>
          </a:bodyPr>
          <a:lstStyle/>
          <a:p>
            <a:pPr>
              <a:buNone/>
            </a:pPr>
            <a:r>
              <a:rPr lang="nl-NL" sz="1600" i="1" kern="100" dirty="0">
                <a:effectLst/>
                <a:latin typeface="Verdana" panose="020B0604030504040204" pitchFamily="34" charset="0"/>
                <a:ea typeface="Verdana" panose="020B0604030504040204" pitchFamily="34" charset="0"/>
                <a:cs typeface="Verdana" panose="020B0604030504040204" pitchFamily="34" charset="0"/>
              </a:rPr>
              <a:t>“Kom, nacht, kom Romeo, jij dag-in-de-nacht. En als wij sterven van genot, laat ons dan uiteenspatten in duizend sterren die schitteren zodat heel de wereld op de nacht verliefd wordt.”</a:t>
            </a:r>
            <a:endParaRPr lang="nl-BE" sz="1600" i="1"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kstvak 4">
            <a:extLst>
              <a:ext uri="{FF2B5EF4-FFF2-40B4-BE49-F238E27FC236}">
                <a16:creationId xmlns:a16="http://schemas.microsoft.com/office/drawing/2014/main" id="{84A64BC2-13E2-452E-2252-2B2CDFE42270}"/>
              </a:ext>
            </a:extLst>
          </p:cNvPr>
          <p:cNvSpPr txBox="1"/>
          <p:nvPr/>
        </p:nvSpPr>
        <p:spPr>
          <a:xfrm>
            <a:off x="108856" y="3861949"/>
            <a:ext cx="4789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C</a:t>
            </a:r>
            <a:r>
              <a:rPr lang="nl-BE" b="1" dirty="0">
                <a:solidFill>
                  <a:srgbClr val="00B050"/>
                </a:solidFill>
                <a:effectLst/>
              </a:rPr>
              <a:t> </a:t>
            </a:r>
            <a:endParaRPr lang="nl-BE" b="1" dirty="0">
              <a:solidFill>
                <a:srgbClr val="00B050"/>
              </a:solidFill>
            </a:endParaRPr>
          </a:p>
        </p:txBody>
      </p:sp>
      <p:sp>
        <p:nvSpPr>
          <p:cNvPr id="7" name="Tekstvak 6">
            <a:extLst>
              <a:ext uri="{FF2B5EF4-FFF2-40B4-BE49-F238E27FC236}">
                <a16:creationId xmlns:a16="http://schemas.microsoft.com/office/drawing/2014/main" id="{F4127975-7894-FA49-EDF8-0BEF4738BB76}"/>
              </a:ext>
            </a:extLst>
          </p:cNvPr>
          <p:cNvSpPr txBox="1"/>
          <p:nvPr/>
        </p:nvSpPr>
        <p:spPr>
          <a:xfrm>
            <a:off x="842772" y="5131141"/>
            <a:ext cx="5122599" cy="830997"/>
          </a:xfrm>
          <a:prstGeom prst="rect">
            <a:avLst/>
          </a:prstGeom>
          <a:noFill/>
        </p:spPr>
        <p:txBody>
          <a:bodyPr wrap="square">
            <a:spAutoFit/>
          </a:bodyPr>
          <a:lstStyle/>
          <a:p>
            <a:pPr>
              <a:buNone/>
            </a:pPr>
            <a:r>
              <a:rPr lang="nl-NL" sz="1600" i="1" kern="100" dirty="0">
                <a:effectLst/>
                <a:latin typeface="Verdana" panose="020B0604030504040204" pitchFamily="34" charset="0"/>
                <a:ea typeface="Times New Roman" panose="02020603050405020304" pitchFamily="18" charset="0"/>
                <a:cs typeface="Times New Roman" panose="02020603050405020304" pitchFamily="18" charset="0"/>
              </a:rPr>
              <a:t>“Al is mijn stem nog zo welluidend en zijn mijn woorden nog zo fraai, hun schoonheid schiet tekort om ons geluk te vatten.”</a:t>
            </a:r>
            <a:endPar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Tekstvak 8">
            <a:extLst>
              <a:ext uri="{FF2B5EF4-FFF2-40B4-BE49-F238E27FC236}">
                <a16:creationId xmlns:a16="http://schemas.microsoft.com/office/drawing/2014/main" id="{E13299AC-50A7-2688-A2B7-106D5968F4EF}"/>
              </a:ext>
            </a:extLst>
          </p:cNvPr>
          <p:cNvSpPr txBox="1"/>
          <p:nvPr/>
        </p:nvSpPr>
        <p:spPr>
          <a:xfrm>
            <a:off x="108856" y="5177308"/>
            <a:ext cx="413657"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H</a:t>
            </a:r>
            <a:r>
              <a:rPr lang="nl-BE" dirty="0">
                <a:effectLst/>
              </a:rPr>
              <a:t> </a:t>
            </a:r>
            <a:endParaRPr lang="nl-BE" dirty="0"/>
          </a:p>
        </p:txBody>
      </p:sp>
      <p:sp>
        <p:nvSpPr>
          <p:cNvPr id="11" name="Tekstvak 10">
            <a:extLst>
              <a:ext uri="{FF2B5EF4-FFF2-40B4-BE49-F238E27FC236}">
                <a16:creationId xmlns:a16="http://schemas.microsoft.com/office/drawing/2014/main" id="{B54D4E72-B14C-E7DA-2498-1D1C4A059B17}"/>
              </a:ext>
            </a:extLst>
          </p:cNvPr>
          <p:cNvSpPr txBox="1"/>
          <p:nvPr/>
        </p:nvSpPr>
        <p:spPr>
          <a:xfrm>
            <a:off x="6781799" y="3692672"/>
            <a:ext cx="5122599" cy="1077218"/>
          </a:xfrm>
          <a:prstGeom prst="rect">
            <a:avLst/>
          </a:prstGeom>
          <a:noFill/>
        </p:spPr>
        <p:txBody>
          <a:bodyPr wrap="square">
            <a:spAutoFit/>
          </a:bodyPr>
          <a:lstStyle/>
          <a:p>
            <a:pPr>
              <a:buNone/>
            </a:pPr>
            <a:r>
              <a:rPr lang="nl-NL" sz="1600" i="1" kern="100" dirty="0">
                <a:effectLst/>
                <a:latin typeface="Verdana" panose="020B0604030504040204" pitchFamily="34" charset="0"/>
                <a:ea typeface="Times New Roman" panose="02020603050405020304" pitchFamily="18" charset="0"/>
                <a:cs typeface="Times New Roman" panose="02020603050405020304" pitchFamily="18" charset="0"/>
              </a:rPr>
              <a:t>“Ik heb het voorgevoel dat deze avond, vol feestelijkheden het begin inluidt van het einde van mijn verachtelijke leven door het intreden van een voortijdige dood …”</a:t>
            </a:r>
            <a:endPar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3" name="Tekstvak 12">
            <a:extLst>
              <a:ext uri="{FF2B5EF4-FFF2-40B4-BE49-F238E27FC236}">
                <a16:creationId xmlns:a16="http://schemas.microsoft.com/office/drawing/2014/main" id="{9F1BE8F6-9FDA-AA08-1855-BB6C6CD20210}"/>
              </a:ext>
            </a:extLst>
          </p:cNvPr>
          <p:cNvSpPr txBox="1"/>
          <p:nvPr/>
        </p:nvSpPr>
        <p:spPr>
          <a:xfrm>
            <a:off x="6781799" y="5246557"/>
            <a:ext cx="3940629" cy="600164"/>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“Door de vleugels van de liefde is geen enkel obstakel te hoog.”</a:t>
            </a:r>
          </a:p>
        </p:txBody>
      </p:sp>
      <p:sp>
        <p:nvSpPr>
          <p:cNvPr id="14" name="Tekstvak 13">
            <a:extLst>
              <a:ext uri="{FF2B5EF4-FFF2-40B4-BE49-F238E27FC236}">
                <a16:creationId xmlns:a16="http://schemas.microsoft.com/office/drawing/2014/main" id="{60942D07-A30A-7316-470C-4203EB63A592}"/>
              </a:ext>
            </a:extLst>
          </p:cNvPr>
          <p:cNvSpPr txBox="1"/>
          <p:nvPr/>
        </p:nvSpPr>
        <p:spPr>
          <a:xfrm>
            <a:off x="6220318" y="5361974"/>
            <a:ext cx="413657"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K</a:t>
            </a:r>
            <a:r>
              <a:rPr lang="nl-BE" dirty="0">
                <a:effectLst/>
              </a:rPr>
              <a:t> </a:t>
            </a:r>
            <a:endParaRPr lang="nl-BE" dirty="0"/>
          </a:p>
        </p:txBody>
      </p:sp>
      <p:sp>
        <p:nvSpPr>
          <p:cNvPr id="16" name="Tekstvak 15">
            <a:extLst>
              <a:ext uri="{FF2B5EF4-FFF2-40B4-BE49-F238E27FC236}">
                <a16:creationId xmlns:a16="http://schemas.microsoft.com/office/drawing/2014/main" id="{DC5D46DA-43EC-3A42-7126-B0C08ED2263D}"/>
              </a:ext>
            </a:extLst>
          </p:cNvPr>
          <p:cNvSpPr txBox="1"/>
          <p:nvPr/>
        </p:nvSpPr>
        <p:spPr>
          <a:xfrm>
            <a:off x="6220318" y="3889923"/>
            <a:ext cx="413657"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E</a:t>
            </a:r>
            <a:r>
              <a:rPr lang="nl-BE" dirty="0">
                <a:effectLst/>
              </a:rPr>
              <a:t> </a:t>
            </a:r>
            <a:endParaRPr lang="nl-BE" dirty="0"/>
          </a:p>
        </p:txBody>
      </p:sp>
    </p:spTree>
    <p:extLst>
      <p:ext uri="{BB962C8B-B14F-4D97-AF65-F5344CB8AC3E}">
        <p14:creationId xmlns:p14="http://schemas.microsoft.com/office/powerpoint/2010/main" val="8914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117B5F8-FA08-47B1-CCCD-915615DFA0F7}"/>
              </a:ext>
            </a:extLst>
          </p:cNvPr>
          <p:cNvPicPr>
            <a:picLocks noChangeAspect="1"/>
          </p:cNvPicPr>
          <p:nvPr/>
        </p:nvPicPr>
        <p:blipFill>
          <a:blip r:embed="rId2"/>
          <a:stretch>
            <a:fillRect/>
          </a:stretch>
        </p:blipFill>
        <p:spPr>
          <a:xfrm>
            <a:off x="2197026" y="1047240"/>
            <a:ext cx="1983088" cy="2909111"/>
          </a:xfrm>
          <a:prstGeom prst="rect">
            <a:avLst/>
          </a:prstGeom>
        </p:spPr>
      </p:pic>
      <p:pic>
        <p:nvPicPr>
          <p:cNvPr id="9" name="Afbeelding 8">
            <a:extLst>
              <a:ext uri="{FF2B5EF4-FFF2-40B4-BE49-F238E27FC236}">
                <a16:creationId xmlns:a16="http://schemas.microsoft.com/office/drawing/2014/main" id="{11EAF65A-6303-9EC1-4EAF-871AD55BC728}"/>
              </a:ext>
            </a:extLst>
          </p:cNvPr>
          <p:cNvPicPr>
            <a:picLocks noChangeAspect="1"/>
          </p:cNvPicPr>
          <p:nvPr/>
        </p:nvPicPr>
        <p:blipFill>
          <a:blip r:embed="rId3"/>
          <a:stretch>
            <a:fillRect/>
          </a:stretch>
        </p:blipFill>
        <p:spPr>
          <a:xfrm>
            <a:off x="7805056" y="1047240"/>
            <a:ext cx="1929199" cy="2909110"/>
          </a:xfrm>
          <a:prstGeom prst="rect">
            <a:avLst/>
          </a:prstGeom>
        </p:spPr>
      </p:pic>
      <p:sp>
        <p:nvSpPr>
          <p:cNvPr id="3" name="Tekstvak 2">
            <a:extLst>
              <a:ext uri="{FF2B5EF4-FFF2-40B4-BE49-F238E27FC236}">
                <a16:creationId xmlns:a16="http://schemas.microsoft.com/office/drawing/2014/main" id="{6F9EF357-C626-7448-3008-E75467830CCC}"/>
              </a:ext>
            </a:extLst>
          </p:cNvPr>
          <p:cNvSpPr txBox="1"/>
          <p:nvPr/>
        </p:nvSpPr>
        <p:spPr>
          <a:xfrm>
            <a:off x="1502228" y="4085550"/>
            <a:ext cx="3472544" cy="830997"/>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“Julia! Het huis wordt wakker. Zeg tegen Romeo dat hij moet vertrekken!”</a:t>
            </a:r>
          </a:p>
        </p:txBody>
      </p:sp>
      <p:sp>
        <p:nvSpPr>
          <p:cNvPr id="5" name="Tekstvak 4">
            <a:extLst>
              <a:ext uri="{FF2B5EF4-FFF2-40B4-BE49-F238E27FC236}">
                <a16:creationId xmlns:a16="http://schemas.microsoft.com/office/drawing/2014/main" id="{61D5FF51-4D09-FF68-C64A-A3DAD992DFA0}"/>
              </a:ext>
            </a:extLst>
          </p:cNvPr>
          <p:cNvSpPr txBox="1"/>
          <p:nvPr/>
        </p:nvSpPr>
        <p:spPr>
          <a:xfrm>
            <a:off x="1393371" y="5395261"/>
            <a:ext cx="3886200" cy="830997"/>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“Ik kom in naam van Julia. Heer, mijn vrouwe vroeg mij u deze ring te geven.”</a:t>
            </a:r>
          </a:p>
        </p:txBody>
      </p:sp>
      <p:sp>
        <p:nvSpPr>
          <p:cNvPr id="8" name="Tekstvak 7">
            <a:extLst>
              <a:ext uri="{FF2B5EF4-FFF2-40B4-BE49-F238E27FC236}">
                <a16:creationId xmlns:a16="http://schemas.microsoft.com/office/drawing/2014/main" id="{722C509B-5002-58EE-0CBD-1CC457E08590}"/>
              </a:ext>
            </a:extLst>
          </p:cNvPr>
          <p:cNvSpPr txBox="1"/>
          <p:nvPr/>
        </p:nvSpPr>
        <p:spPr>
          <a:xfrm>
            <a:off x="783772" y="5441427"/>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L</a:t>
            </a:r>
            <a:r>
              <a:rPr lang="nl-BE" b="1" dirty="0">
                <a:solidFill>
                  <a:schemeClr val="accent2"/>
                </a:solidFill>
                <a:effectLst/>
              </a:rPr>
              <a:t> </a:t>
            </a:r>
            <a:endParaRPr lang="nl-BE" b="1" dirty="0">
              <a:solidFill>
                <a:schemeClr val="accent2"/>
              </a:solidFill>
            </a:endParaRPr>
          </a:p>
        </p:txBody>
      </p:sp>
      <p:sp>
        <p:nvSpPr>
          <p:cNvPr id="11" name="Tekstvak 10">
            <a:extLst>
              <a:ext uri="{FF2B5EF4-FFF2-40B4-BE49-F238E27FC236}">
                <a16:creationId xmlns:a16="http://schemas.microsoft.com/office/drawing/2014/main" id="{3200C153-C3E2-0A76-CFC9-9ADDEAF1B73A}"/>
              </a:ext>
            </a:extLst>
          </p:cNvPr>
          <p:cNvSpPr txBox="1"/>
          <p:nvPr/>
        </p:nvSpPr>
        <p:spPr>
          <a:xfrm>
            <a:off x="783772" y="4376448"/>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I</a:t>
            </a:r>
            <a:r>
              <a:rPr lang="nl-BE" b="1" dirty="0">
                <a:solidFill>
                  <a:schemeClr val="accent2"/>
                </a:solidFill>
                <a:effectLst/>
              </a:rPr>
              <a:t> </a:t>
            </a:r>
            <a:endParaRPr lang="nl-BE" b="1" dirty="0">
              <a:solidFill>
                <a:schemeClr val="accent2"/>
              </a:solidFill>
            </a:endParaRPr>
          </a:p>
        </p:txBody>
      </p:sp>
      <p:sp>
        <p:nvSpPr>
          <p:cNvPr id="12" name="Tekstvak 11">
            <a:extLst>
              <a:ext uri="{FF2B5EF4-FFF2-40B4-BE49-F238E27FC236}">
                <a16:creationId xmlns:a16="http://schemas.microsoft.com/office/drawing/2014/main" id="{462FDF75-6BFB-15DB-1A93-DBA0AA2D4204}"/>
              </a:ext>
            </a:extLst>
          </p:cNvPr>
          <p:cNvSpPr txBox="1"/>
          <p:nvPr/>
        </p:nvSpPr>
        <p:spPr>
          <a:xfrm>
            <a:off x="6096000" y="4191782"/>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D</a:t>
            </a:r>
            <a:r>
              <a:rPr lang="nl-BE" b="1" dirty="0">
                <a:solidFill>
                  <a:schemeClr val="accent2"/>
                </a:solidFill>
                <a:effectLst/>
              </a:rPr>
              <a:t> </a:t>
            </a:r>
            <a:endParaRPr lang="nl-BE" b="1" dirty="0">
              <a:solidFill>
                <a:schemeClr val="accent2"/>
              </a:solidFill>
            </a:endParaRPr>
          </a:p>
        </p:txBody>
      </p:sp>
      <p:sp>
        <p:nvSpPr>
          <p:cNvPr id="13" name="Tekstvak 12">
            <a:extLst>
              <a:ext uri="{FF2B5EF4-FFF2-40B4-BE49-F238E27FC236}">
                <a16:creationId xmlns:a16="http://schemas.microsoft.com/office/drawing/2014/main" id="{4539B9C6-69D4-7C0F-96B4-76A261C27287}"/>
              </a:ext>
            </a:extLst>
          </p:cNvPr>
          <p:cNvSpPr txBox="1"/>
          <p:nvPr/>
        </p:nvSpPr>
        <p:spPr>
          <a:xfrm>
            <a:off x="6019801" y="5441427"/>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P</a:t>
            </a:r>
            <a:r>
              <a:rPr lang="nl-BE" b="1" dirty="0">
                <a:solidFill>
                  <a:schemeClr val="accent2"/>
                </a:solidFill>
                <a:effectLst/>
              </a:rPr>
              <a:t> </a:t>
            </a:r>
            <a:endParaRPr lang="nl-BE" b="1" dirty="0">
              <a:solidFill>
                <a:schemeClr val="accent2"/>
              </a:solidFill>
            </a:endParaRPr>
          </a:p>
        </p:txBody>
      </p:sp>
      <p:sp>
        <p:nvSpPr>
          <p:cNvPr id="15" name="Tekstvak 14">
            <a:extLst>
              <a:ext uri="{FF2B5EF4-FFF2-40B4-BE49-F238E27FC236}">
                <a16:creationId xmlns:a16="http://schemas.microsoft.com/office/drawing/2014/main" id="{A56E91D0-58E7-8C0C-18BB-E5F7EE1AC296}"/>
              </a:ext>
            </a:extLst>
          </p:cNvPr>
          <p:cNvSpPr txBox="1"/>
          <p:nvPr/>
        </p:nvSpPr>
        <p:spPr>
          <a:xfrm>
            <a:off x="6674153" y="4085550"/>
            <a:ext cx="4494589" cy="584775"/>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“Vrede? Dat woord veracht ik. </a:t>
            </a:r>
          </a:p>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Net zozeer als ik de Montacchi’s veracht!”</a:t>
            </a:r>
          </a:p>
        </p:txBody>
      </p:sp>
      <p:sp>
        <p:nvSpPr>
          <p:cNvPr id="17" name="Tekstvak 16">
            <a:extLst>
              <a:ext uri="{FF2B5EF4-FFF2-40B4-BE49-F238E27FC236}">
                <a16:creationId xmlns:a16="http://schemas.microsoft.com/office/drawing/2014/main" id="{5FDF47E9-7B89-3EF3-B220-0C749F41BF5F}"/>
              </a:ext>
            </a:extLst>
          </p:cNvPr>
          <p:cNvSpPr txBox="1"/>
          <p:nvPr/>
        </p:nvSpPr>
        <p:spPr>
          <a:xfrm>
            <a:off x="6674152" y="5295056"/>
            <a:ext cx="4494589" cy="830997"/>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“Mijn liefde voor u laat zich maar op één manier beschrijven: ik haat u vanuit het diepst van mijn ziel!”</a:t>
            </a:r>
          </a:p>
        </p:txBody>
      </p:sp>
    </p:spTree>
    <p:extLst>
      <p:ext uri="{BB962C8B-B14F-4D97-AF65-F5344CB8AC3E}">
        <p14:creationId xmlns:p14="http://schemas.microsoft.com/office/powerpoint/2010/main" val="27682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P spid="12" grpId="0"/>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F6165-1F8C-F54D-BAD6-65C47977907F}"/>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32C34460-0992-FCC9-9E98-62C011168A48}"/>
              </a:ext>
            </a:extLst>
          </p:cNvPr>
          <p:cNvPicPr>
            <a:picLocks noChangeAspect="1"/>
          </p:cNvPicPr>
          <p:nvPr/>
        </p:nvPicPr>
        <p:blipFill>
          <a:blip r:embed="rId2"/>
          <a:stretch>
            <a:fillRect/>
          </a:stretch>
        </p:blipFill>
        <p:spPr>
          <a:xfrm>
            <a:off x="2125181" y="666797"/>
            <a:ext cx="2022276" cy="2960399"/>
          </a:xfrm>
          <a:prstGeom prst="rect">
            <a:avLst/>
          </a:prstGeom>
        </p:spPr>
      </p:pic>
      <p:pic>
        <p:nvPicPr>
          <p:cNvPr id="9" name="Afbeelding 8">
            <a:extLst>
              <a:ext uri="{FF2B5EF4-FFF2-40B4-BE49-F238E27FC236}">
                <a16:creationId xmlns:a16="http://schemas.microsoft.com/office/drawing/2014/main" id="{8BF7C95A-6A98-8111-381F-425B275A384A}"/>
              </a:ext>
            </a:extLst>
          </p:cNvPr>
          <p:cNvPicPr>
            <a:picLocks noChangeAspect="1"/>
          </p:cNvPicPr>
          <p:nvPr/>
        </p:nvPicPr>
        <p:blipFill>
          <a:blip r:embed="rId3"/>
          <a:stretch>
            <a:fillRect/>
          </a:stretch>
        </p:blipFill>
        <p:spPr>
          <a:xfrm>
            <a:off x="7796637" y="678982"/>
            <a:ext cx="2022276" cy="2971326"/>
          </a:xfrm>
          <a:prstGeom prst="rect">
            <a:avLst/>
          </a:prstGeom>
        </p:spPr>
      </p:pic>
      <p:sp>
        <p:nvSpPr>
          <p:cNvPr id="3" name="Tekstvak 2">
            <a:extLst>
              <a:ext uri="{FF2B5EF4-FFF2-40B4-BE49-F238E27FC236}">
                <a16:creationId xmlns:a16="http://schemas.microsoft.com/office/drawing/2014/main" id="{DBCE6ABC-AAD5-1629-816B-35D6092DAAB9}"/>
              </a:ext>
            </a:extLst>
          </p:cNvPr>
          <p:cNvSpPr txBox="1"/>
          <p:nvPr/>
        </p:nvSpPr>
        <p:spPr>
          <a:xfrm>
            <a:off x="6095999" y="3886591"/>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G</a:t>
            </a:r>
            <a:r>
              <a:rPr lang="nl-BE" b="1" dirty="0">
                <a:solidFill>
                  <a:schemeClr val="accent2"/>
                </a:solidFill>
                <a:effectLst/>
              </a:rPr>
              <a:t> </a:t>
            </a:r>
            <a:endParaRPr lang="nl-BE" b="1" dirty="0">
              <a:solidFill>
                <a:schemeClr val="accent2"/>
              </a:solidFill>
            </a:endParaRPr>
          </a:p>
        </p:txBody>
      </p:sp>
      <p:sp>
        <p:nvSpPr>
          <p:cNvPr id="4" name="Tekstvak 3">
            <a:extLst>
              <a:ext uri="{FF2B5EF4-FFF2-40B4-BE49-F238E27FC236}">
                <a16:creationId xmlns:a16="http://schemas.microsoft.com/office/drawing/2014/main" id="{ECA052D6-EE16-06FD-9D78-D69D4BC80E7B}"/>
              </a:ext>
            </a:extLst>
          </p:cNvPr>
          <p:cNvSpPr txBox="1"/>
          <p:nvPr/>
        </p:nvSpPr>
        <p:spPr>
          <a:xfrm>
            <a:off x="6095999" y="5115780"/>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N</a:t>
            </a:r>
            <a:r>
              <a:rPr lang="nl-BE" b="1" dirty="0">
                <a:solidFill>
                  <a:schemeClr val="accent2"/>
                </a:solidFill>
                <a:effectLst/>
              </a:rPr>
              <a:t> </a:t>
            </a:r>
            <a:endParaRPr lang="nl-BE" b="1" dirty="0">
              <a:solidFill>
                <a:schemeClr val="accent2"/>
              </a:solidFill>
            </a:endParaRPr>
          </a:p>
        </p:txBody>
      </p:sp>
      <p:sp>
        <p:nvSpPr>
          <p:cNvPr id="5" name="Tekstvak 4">
            <a:extLst>
              <a:ext uri="{FF2B5EF4-FFF2-40B4-BE49-F238E27FC236}">
                <a16:creationId xmlns:a16="http://schemas.microsoft.com/office/drawing/2014/main" id="{6C60FBE2-D301-3E10-2C36-2944847E8CB5}"/>
              </a:ext>
            </a:extLst>
          </p:cNvPr>
          <p:cNvSpPr txBox="1"/>
          <p:nvPr/>
        </p:nvSpPr>
        <p:spPr>
          <a:xfrm>
            <a:off x="555171" y="5332597"/>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Q</a:t>
            </a:r>
            <a:r>
              <a:rPr lang="nl-BE" b="1" dirty="0">
                <a:solidFill>
                  <a:schemeClr val="accent2"/>
                </a:solidFill>
                <a:effectLst/>
              </a:rPr>
              <a:t> </a:t>
            </a:r>
            <a:endParaRPr lang="nl-BE" b="1" dirty="0">
              <a:solidFill>
                <a:schemeClr val="accent2"/>
              </a:solidFill>
            </a:endParaRPr>
          </a:p>
        </p:txBody>
      </p:sp>
      <p:sp>
        <p:nvSpPr>
          <p:cNvPr id="6" name="Tekstvak 5">
            <a:extLst>
              <a:ext uri="{FF2B5EF4-FFF2-40B4-BE49-F238E27FC236}">
                <a16:creationId xmlns:a16="http://schemas.microsoft.com/office/drawing/2014/main" id="{EB800E80-8884-409C-8D7E-9B21B025ADDE}"/>
              </a:ext>
            </a:extLst>
          </p:cNvPr>
          <p:cNvSpPr txBox="1"/>
          <p:nvPr/>
        </p:nvSpPr>
        <p:spPr>
          <a:xfrm>
            <a:off x="598714" y="3963182"/>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J</a:t>
            </a:r>
            <a:r>
              <a:rPr lang="nl-BE" b="1" dirty="0">
                <a:solidFill>
                  <a:schemeClr val="accent2"/>
                </a:solidFill>
                <a:effectLst/>
              </a:rPr>
              <a:t> </a:t>
            </a:r>
            <a:endParaRPr lang="nl-BE" b="1" dirty="0">
              <a:solidFill>
                <a:schemeClr val="accent2"/>
              </a:solidFill>
            </a:endParaRPr>
          </a:p>
        </p:txBody>
      </p:sp>
      <p:sp>
        <p:nvSpPr>
          <p:cNvPr id="14" name="Tekstvak 13">
            <a:extLst>
              <a:ext uri="{FF2B5EF4-FFF2-40B4-BE49-F238E27FC236}">
                <a16:creationId xmlns:a16="http://schemas.microsoft.com/office/drawing/2014/main" id="{42852926-7B9F-DD4F-366A-EB622991E7E1}"/>
              </a:ext>
            </a:extLst>
          </p:cNvPr>
          <p:cNvSpPr txBox="1"/>
          <p:nvPr/>
        </p:nvSpPr>
        <p:spPr>
          <a:xfrm>
            <a:off x="1175656" y="3702707"/>
            <a:ext cx="4147458" cy="1323439"/>
          </a:xfrm>
          <a:prstGeom prst="rect">
            <a:avLst/>
          </a:prstGeom>
          <a:noFill/>
        </p:spPr>
        <p:txBody>
          <a:bodyPr wrap="square">
            <a:spAutoFit/>
          </a:bodyPr>
          <a:lstStyle/>
          <a:p>
            <a:r>
              <a:rPr lang="nl-BE" sz="1600" i="1" dirty="0">
                <a:effectLst/>
                <a:latin typeface="Verdana" panose="020B0604030504040204" pitchFamily="34" charset="0"/>
                <a:ea typeface="Times New Roman" panose="02020603050405020304" pitchFamily="18" charset="0"/>
                <a:cs typeface="Times New Roman" panose="02020603050405020304" pitchFamily="18" charset="0"/>
              </a:rPr>
              <a:t>“Zoals u weet, valt er op mijn rang, stand en bruidsschat geen enkele smet. Daarom ding ik met veel zelfvertrouwen naar de hand van uw prachtige dochter, Julia.”</a:t>
            </a:r>
            <a:r>
              <a:rPr lang="nl-BE" sz="1600" i="1" dirty="0">
                <a:effectLst/>
              </a:rPr>
              <a:t> </a:t>
            </a:r>
            <a:endParaRPr lang="nl-BE" sz="1600" i="1" dirty="0"/>
          </a:p>
        </p:txBody>
      </p:sp>
      <p:sp>
        <p:nvSpPr>
          <p:cNvPr id="16" name="Tekstvak 15">
            <a:extLst>
              <a:ext uri="{FF2B5EF4-FFF2-40B4-BE49-F238E27FC236}">
                <a16:creationId xmlns:a16="http://schemas.microsoft.com/office/drawing/2014/main" id="{7A57286B-561B-325E-B34F-685BCC606998}"/>
              </a:ext>
            </a:extLst>
          </p:cNvPr>
          <p:cNvSpPr txBox="1"/>
          <p:nvPr/>
        </p:nvSpPr>
        <p:spPr>
          <a:xfrm>
            <a:off x="1099457" y="5240264"/>
            <a:ext cx="4027714" cy="844850"/>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“Julia, donderdagochtend vroeg, laat ik u ontwaken. Tot dan, adieu. Koester deze heilige kus.”</a:t>
            </a:r>
          </a:p>
        </p:txBody>
      </p:sp>
      <p:sp>
        <p:nvSpPr>
          <p:cNvPr id="18" name="Tekstvak 17">
            <a:extLst>
              <a:ext uri="{FF2B5EF4-FFF2-40B4-BE49-F238E27FC236}">
                <a16:creationId xmlns:a16="http://schemas.microsoft.com/office/drawing/2014/main" id="{BEAE1B43-7067-E0B2-ED50-E27C1D6617D3}"/>
              </a:ext>
            </a:extLst>
          </p:cNvPr>
          <p:cNvSpPr txBox="1"/>
          <p:nvPr/>
        </p:nvSpPr>
        <p:spPr>
          <a:xfrm>
            <a:off x="6777589" y="3732349"/>
            <a:ext cx="4325840" cy="830997"/>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“Bij de jeugd van tegenwoordig dringt de liefde wel in het oog, maar niet meer in de ziel.”</a:t>
            </a:r>
          </a:p>
        </p:txBody>
      </p:sp>
      <p:sp>
        <p:nvSpPr>
          <p:cNvPr id="20" name="Tekstvak 19">
            <a:extLst>
              <a:ext uri="{FF2B5EF4-FFF2-40B4-BE49-F238E27FC236}">
                <a16:creationId xmlns:a16="http://schemas.microsoft.com/office/drawing/2014/main" id="{B389EEB0-8922-50B8-B8F0-9B1A93A6465B}"/>
              </a:ext>
            </a:extLst>
          </p:cNvPr>
          <p:cNvSpPr txBox="1"/>
          <p:nvPr/>
        </p:nvSpPr>
        <p:spPr>
          <a:xfrm>
            <a:off x="6777589" y="4732432"/>
            <a:ext cx="4456468" cy="1592167"/>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“Als u liever uzelf ombrengt dan te trouwen met Paris, dan hebt u waarschijnlijk ook de moed voor iets wat lijkt op de dood … Hier, drink dit brouwsel woensdagavond als u in bed ligt.”</a:t>
            </a:r>
          </a:p>
        </p:txBody>
      </p:sp>
    </p:spTree>
    <p:extLst>
      <p:ext uri="{BB962C8B-B14F-4D97-AF65-F5344CB8AC3E}">
        <p14:creationId xmlns:p14="http://schemas.microsoft.com/office/powerpoint/2010/main" val="10035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4" grpId="0"/>
      <p:bldP spid="16"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D11A0F-6AE5-60E6-8E60-C9726057EDF1}"/>
            </a:ext>
          </a:extLst>
        </p:cNvPr>
        <p:cNvGrpSpPr/>
        <p:nvPr/>
      </p:nvGrpSpPr>
      <p:grpSpPr>
        <a:xfrm>
          <a:off x="0" y="0"/>
          <a:ext cx="0" cy="0"/>
          <a:chOff x="0" y="0"/>
          <a:chExt cx="0" cy="0"/>
        </a:xfrm>
      </p:grpSpPr>
      <p:pic>
        <p:nvPicPr>
          <p:cNvPr id="5" name="Afbeelding 4" descr="Afbeelding met Menselijk gezicht, persoon, nek, Menselijke baard&#10;&#10;Door AI gegenereerde inhoud is mogelijk onjuist.">
            <a:extLst>
              <a:ext uri="{FF2B5EF4-FFF2-40B4-BE49-F238E27FC236}">
                <a16:creationId xmlns:a16="http://schemas.microsoft.com/office/drawing/2014/main" id="{ADEF947A-6224-6CB7-62D1-960D89D7070E}"/>
              </a:ext>
            </a:extLst>
          </p:cNvPr>
          <p:cNvPicPr>
            <a:picLocks noChangeAspect="1"/>
          </p:cNvPicPr>
          <p:nvPr/>
        </p:nvPicPr>
        <p:blipFill>
          <a:blip r:embed="rId3"/>
          <a:srcRect r="1" b="34001"/>
          <a:stretch>
            <a:fillRect/>
          </a:stretch>
        </p:blipFill>
        <p:spPr>
          <a:xfrm>
            <a:off x="398407" y="816450"/>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Afbeelding 6" descr="Afbeelding met Menselijk gezicht, persoon, kleding, glimlach&#10;&#10;Door AI gegenereerde inhoud is mogelijk onjuist.">
            <a:extLst>
              <a:ext uri="{FF2B5EF4-FFF2-40B4-BE49-F238E27FC236}">
                <a16:creationId xmlns:a16="http://schemas.microsoft.com/office/drawing/2014/main" id="{BF25D7C8-CCB0-6876-BEA4-DF62EA518845}"/>
              </a:ext>
            </a:extLst>
          </p:cNvPr>
          <p:cNvPicPr>
            <a:picLocks noChangeAspect="1"/>
          </p:cNvPicPr>
          <p:nvPr/>
        </p:nvPicPr>
        <p:blipFill>
          <a:blip r:embed="rId4"/>
          <a:srcRect t="3500" r="1" b="30501"/>
          <a:stretch>
            <a:fillRect/>
          </a:stretch>
        </p:blipFill>
        <p:spPr>
          <a:xfrm>
            <a:off x="4467642" y="816450"/>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Afbeelding 2" descr="Afbeelding met persoon, Menselijk gezicht, person, kleding&#10;&#10;Door AI gegenereerde inhoud is mogelijk onjuist.">
            <a:extLst>
              <a:ext uri="{FF2B5EF4-FFF2-40B4-BE49-F238E27FC236}">
                <a16:creationId xmlns:a16="http://schemas.microsoft.com/office/drawing/2014/main" id="{24B83395-B5D4-B1FD-F3D5-658F24AB290E}"/>
              </a:ext>
            </a:extLst>
          </p:cNvPr>
          <p:cNvPicPr>
            <a:picLocks noChangeAspect="1"/>
          </p:cNvPicPr>
          <p:nvPr/>
        </p:nvPicPr>
        <p:blipFill>
          <a:blip r:embed="rId5"/>
          <a:srcRect t="4188" r="-3" b="30311"/>
          <a:stretch>
            <a:fillRect/>
          </a:stretch>
        </p:blipFill>
        <p:spPr>
          <a:xfrm>
            <a:off x="8536877" y="816450"/>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2" name="Tekstvak 1">
            <a:extLst>
              <a:ext uri="{FF2B5EF4-FFF2-40B4-BE49-F238E27FC236}">
                <a16:creationId xmlns:a16="http://schemas.microsoft.com/office/drawing/2014/main" id="{F0C2F249-FBAB-D207-992F-21CA4E89EE2C}"/>
              </a:ext>
            </a:extLst>
          </p:cNvPr>
          <p:cNvSpPr txBox="1"/>
          <p:nvPr/>
        </p:nvSpPr>
        <p:spPr>
          <a:xfrm>
            <a:off x="398407" y="4016829"/>
            <a:ext cx="3309726" cy="860053"/>
          </a:xfrm>
          <a:prstGeom prst="rect">
            <a:avLst/>
          </a:prstGeom>
          <a:noFill/>
        </p:spPr>
        <p:txBody>
          <a:bodyPr wrap="square">
            <a:spAutoFit/>
          </a:bodyPr>
          <a:lstStyle/>
          <a:p>
            <a:r>
              <a:rPr lang="nl-BE" sz="1600" i="1" dirty="0">
                <a:effectLst/>
                <a:latin typeface="Verdana" panose="020B0604030504040204" pitchFamily="34" charset="0"/>
                <a:ea typeface="Times New Roman" panose="02020603050405020304" pitchFamily="18" charset="0"/>
                <a:cs typeface="Times New Roman" panose="02020603050405020304" pitchFamily="18" charset="0"/>
              </a:rPr>
              <a:t>“Neem nog een preparaat. Dat helpt om na vannacht niet te eindigen in het celibaat.”</a:t>
            </a:r>
            <a:r>
              <a:rPr lang="nl-BE" sz="1600" i="1" dirty="0">
                <a:effectLst/>
              </a:rPr>
              <a:t> </a:t>
            </a:r>
            <a:endParaRPr lang="nl-BE" sz="1600" i="1" dirty="0"/>
          </a:p>
        </p:txBody>
      </p:sp>
      <p:sp>
        <p:nvSpPr>
          <p:cNvPr id="6" name="Tekstvak 5">
            <a:extLst>
              <a:ext uri="{FF2B5EF4-FFF2-40B4-BE49-F238E27FC236}">
                <a16:creationId xmlns:a16="http://schemas.microsoft.com/office/drawing/2014/main" id="{07DA4150-5834-4CB4-9AEC-82F4EFD0CDB3}"/>
              </a:ext>
            </a:extLst>
          </p:cNvPr>
          <p:cNvSpPr txBox="1"/>
          <p:nvPr/>
        </p:nvSpPr>
        <p:spPr>
          <a:xfrm>
            <a:off x="358289" y="5210553"/>
            <a:ext cx="3309727" cy="830997"/>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“Julia Capuletti! Ze is de enige dochter van je grootste vijand!’</a:t>
            </a:r>
          </a:p>
        </p:txBody>
      </p:sp>
      <p:sp>
        <p:nvSpPr>
          <p:cNvPr id="8" name="Tekstvak 7">
            <a:extLst>
              <a:ext uri="{FF2B5EF4-FFF2-40B4-BE49-F238E27FC236}">
                <a16:creationId xmlns:a16="http://schemas.microsoft.com/office/drawing/2014/main" id="{A31F868B-4507-C883-B225-D6AC71B95936}"/>
              </a:ext>
            </a:extLst>
          </p:cNvPr>
          <p:cNvSpPr txBox="1"/>
          <p:nvPr/>
        </p:nvSpPr>
        <p:spPr>
          <a:xfrm>
            <a:off x="31718" y="5386956"/>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B</a:t>
            </a:r>
            <a:r>
              <a:rPr lang="nl-BE" b="1" dirty="0">
                <a:solidFill>
                  <a:schemeClr val="accent2"/>
                </a:solidFill>
                <a:effectLst/>
              </a:rPr>
              <a:t> </a:t>
            </a:r>
            <a:endParaRPr lang="nl-BE" b="1" dirty="0">
              <a:solidFill>
                <a:schemeClr val="accent2"/>
              </a:solidFill>
            </a:endParaRPr>
          </a:p>
        </p:txBody>
      </p:sp>
      <p:sp>
        <p:nvSpPr>
          <p:cNvPr id="9" name="Tekstvak 8">
            <a:extLst>
              <a:ext uri="{FF2B5EF4-FFF2-40B4-BE49-F238E27FC236}">
                <a16:creationId xmlns:a16="http://schemas.microsoft.com/office/drawing/2014/main" id="{0CF16589-255B-B019-17C0-01E2B53D34F1}"/>
              </a:ext>
            </a:extLst>
          </p:cNvPr>
          <p:cNvSpPr txBox="1"/>
          <p:nvPr/>
        </p:nvSpPr>
        <p:spPr>
          <a:xfrm>
            <a:off x="31718" y="4262189"/>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O</a:t>
            </a:r>
            <a:r>
              <a:rPr lang="nl-BE" b="1" dirty="0">
                <a:solidFill>
                  <a:schemeClr val="accent2"/>
                </a:solidFill>
                <a:effectLst/>
              </a:rPr>
              <a:t> </a:t>
            </a:r>
            <a:endParaRPr lang="nl-BE" b="1" dirty="0">
              <a:solidFill>
                <a:schemeClr val="accent2"/>
              </a:solidFill>
            </a:endParaRPr>
          </a:p>
        </p:txBody>
      </p:sp>
      <p:sp>
        <p:nvSpPr>
          <p:cNvPr id="10" name="Tekstvak 9">
            <a:extLst>
              <a:ext uri="{FF2B5EF4-FFF2-40B4-BE49-F238E27FC236}">
                <a16:creationId xmlns:a16="http://schemas.microsoft.com/office/drawing/2014/main" id="{5B2B8A13-2EAC-C682-CEC0-5F2A4F996DE8}"/>
              </a:ext>
            </a:extLst>
          </p:cNvPr>
          <p:cNvSpPr txBox="1"/>
          <p:nvPr/>
        </p:nvSpPr>
        <p:spPr>
          <a:xfrm>
            <a:off x="4087646" y="5256719"/>
            <a:ext cx="326571" cy="369332"/>
          </a:xfrm>
          <a:prstGeom prst="rect">
            <a:avLst/>
          </a:prstGeom>
          <a:noFill/>
        </p:spPr>
        <p:txBody>
          <a:bodyPr wrap="square">
            <a:spAutoFit/>
          </a:bodyPr>
          <a:lstStyle/>
          <a:p>
            <a:pPr algn="ctr"/>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M</a:t>
            </a:r>
            <a:r>
              <a:rPr lang="nl-BE" b="1" dirty="0">
                <a:solidFill>
                  <a:schemeClr val="accent2"/>
                </a:solidFill>
                <a:effectLst/>
              </a:rPr>
              <a:t> </a:t>
            </a:r>
            <a:endParaRPr lang="nl-BE" b="1" dirty="0">
              <a:solidFill>
                <a:schemeClr val="accent2"/>
              </a:solidFill>
            </a:endParaRPr>
          </a:p>
        </p:txBody>
      </p:sp>
      <p:sp>
        <p:nvSpPr>
          <p:cNvPr id="11" name="Tekstvak 10">
            <a:extLst>
              <a:ext uri="{FF2B5EF4-FFF2-40B4-BE49-F238E27FC236}">
                <a16:creationId xmlns:a16="http://schemas.microsoft.com/office/drawing/2014/main" id="{61FD009C-DC2E-BD41-456F-72391A94190E}"/>
              </a:ext>
            </a:extLst>
          </p:cNvPr>
          <p:cNvSpPr txBox="1"/>
          <p:nvPr/>
        </p:nvSpPr>
        <p:spPr>
          <a:xfrm>
            <a:off x="4087646" y="4255923"/>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A</a:t>
            </a:r>
            <a:r>
              <a:rPr lang="nl-BE" b="1" dirty="0">
                <a:solidFill>
                  <a:schemeClr val="accent2"/>
                </a:solidFill>
                <a:effectLst/>
              </a:rPr>
              <a:t> </a:t>
            </a:r>
            <a:endParaRPr lang="nl-BE" b="1" dirty="0">
              <a:solidFill>
                <a:schemeClr val="accent2"/>
              </a:solidFill>
            </a:endParaRPr>
          </a:p>
        </p:txBody>
      </p:sp>
      <p:sp>
        <p:nvSpPr>
          <p:cNvPr id="12" name="Tekstvak 11">
            <a:extLst>
              <a:ext uri="{FF2B5EF4-FFF2-40B4-BE49-F238E27FC236}">
                <a16:creationId xmlns:a16="http://schemas.microsoft.com/office/drawing/2014/main" id="{2464E539-672C-FF0A-6F40-ECC95998290A}"/>
              </a:ext>
            </a:extLst>
          </p:cNvPr>
          <p:cNvSpPr txBox="1"/>
          <p:nvPr/>
        </p:nvSpPr>
        <p:spPr>
          <a:xfrm>
            <a:off x="8210306" y="4255923"/>
            <a:ext cx="326571" cy="369332"/>
          </a:xfrm>
          <a:prstGeom prst="rect">
            <a:avLst/>
          </a:prstGeom>
          <a:noFill/>
        </p:spPr>
        <p:txBody>
          <a:bodyPr wrap="square">
            <a:spAutoFit/>
          </a:bodyPr>
          <a:lstStyle/>
          <a:p>
            <a:r>
              <a:rPr lang="nl-BE" sz="1800" b="1" dirty="0">
                <a:solidFill>
                  <a:schemeClr val="accent2"/>
                </a:solidFill>
                <a:effectLst/>
                <a:latin typeface="Verdana" panose="020B0604030504040204" pitchFamily="34" charset="0"/>
                <a:ea typeface="Times New Roman" panose="02020603050405020304" pitchFamily="18" charset="0"/>
                <a:cs typeface="Times New Roman" panose="02020603050405020304" pitchFamily="18" charset="0"/>
              </a:rPr>
              <a:t>F</a:t>
            </a:r>
            <a:r>
              <a:rPr lang="nl-BE" b="1" dirty="0">
                <a:solidFill>
                  <a:schemeClr val="accent2"/>
                </a:solidFill>
                <a:effectLst/>
              </a:rPr>
              <a:t> </a:t>
            </a:r>
            <a:endParaRPr lang="nl-BE" b="1" dirty="0">
              <a:solidFill>
                <a:schemeClr val="accent2"/>
              </a:solidFill>
            </a:endParaRPr>
          </a:p>
        </p:txBody>
      </p:sp>
      <p:sp>
        <p:nvSpPr>
          <p:cNvPr id="14" name="Tekstvak 13">
            <a:extLst>
              <a:ext uri="{FF2B5EF4-FFF2-40B4-BE49-F238E27FC236}">
                <a16:creationId xmlns:a16="http://schemas.microsoft.com/office/drawing/2014/main" id="{8DA9326E-8124-787F-0AD7-87D2F0F95F20}"/>
              </a:ext>
            </a:extLst>
          </p:cNvPr>
          <p:cNvSpPr txBox="1"/>
          <p:nvPr/>
        </p:nvSpPr>
        <p:spPr>
          <a:xfrm>
            <a:off x="8740150" y="4016829"/>
            <a:ext cx="3042557" cy="1815882"/>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“Romeo, vergeet deze bloem. Ik zie dat ze een roos is, maar die hebben doornen. En door wat ik zonet hoorde, vrees ik dat deze doornen gedrenkt zijn in dodelijk gif.”</a:t>
            </a:r>
          </a:p>
        </p:txBody>
      </p:sp>
      <p:sp>
        <p:nvSpPr>
          <p:cNvPr id="16" name="Tekstvak 15">
            <a:extLst>
              <a:ext uri="{FF2B5EF4-FFF2-40B4-BE49-F238E27FC236}">
                <a16:creationId xmlns:a16="http://schemas.microsoft.com/office/drawing/2014/main" id="{942E5FBA-37A1-0C89-C6D1-853D2111A031}"/>
              </a:ext>
            </a:extLst>
          </p:cNvPr>
          <p:cNvSpPr txBox="1"/>
          <p:nvPr/>
        </p:nvSpPr>
        <p:spPr>
          <a:xfrm>
            <a:off x="4454205" y="4016829"/>
            <a:ext cx="3499757" cy="1077218"/>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“Geld kan inderdaad geen liefde kopen, maar het verbetert toch aanzienlijk de onderhandelingspositie.”</a:t>
            </a:r>
          </a:p>
        </p:txBody>
      </p:sp>
      <p:sp>
        <p:nvSpPr>
          <p:cNvPr id="18" name="Tekstvak 17">
            <a:extLst>
              <a:ext uri="{FF2B5EF4-FFF2-40B4-BE49-F238E27FC236}">
                <a16:creationId xmlns:a16="http://schemas.microsoft.com/office/drawing/2014/main" id="{F7DD54D5-D1DA-C72D-0B8D-8230086809BB}"/>
              </a:ext>
            </a:extLst>
          </p:cNvPr>
          <p:cNvSpPr txBox="1"/>
          <p:nvPr/>
        </p:nvSpPr>
        <p:spPr>
          <a:xfrm>
            <a:off x="4467642" y="5231243"/>
            <a:ext cx="3695640" cy="830997"/>
          </a:xfrm>
          <a:prstGeom prst="rect">
            <a:avLst/>
          </a:prstGeom>
          <a:noFill/>
        </p:spPr>
        <p:txBody>
          <a:bodyPr wrap="square">
            <a:spAutoFit/>
          </a:bodyPr>
          <a:lstStyle/>
          <a:p>
            <a:pPr>
              <a:buNone/>
            </a:pPr>
            <a:r>
              <a:rPr lang="nl-BE" sz="1600" i="1" kern="100" dirty="0">
                <a:effectLst/>
                <a:latin typeface="Verdana" panose="020B0604030504040204" pitchFamily="34" charset="0"/>
                <a:ea typeface="Times New Roman" panose="02020603050405020304" pitchFamily="18" charset="0"/>
                <a:cs typeface="Times New Roman" panose="02020603050405020304" pitchFamily="18" charset="0"/>
              </a:rPr>
              <a:t>“Komaan, Julia, laat plezierige dagen gevolgd worden door plezierige nachten!”</a:t>
            </a:r>
          </a:p>
        </p:txBody>
      </p:sp>
    </p:spTree>
    <p:extLst>
      <p:ext uri="{BB962C8B-B14F-4D97-AF65-F5344CB8AC3E}">
        <p14:creationId xmlns:p14="http://schemas.microsoft.com/office/powerpoint/2010/main" val="220834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P spid="12" grpId="0"/>
      <p:bldP spid="14"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F384D9-C659-4119-AD69-CE30EDFD7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0F14D5-C23E-DE73-853C-1DB0244E6E18}"/>
              </a:ext>
            </a:extLst>
          </p:cNvPr>
          <p:cNvSpPr>
            <a:spLocks noGrp="1"/>
          </p:cNvSpPr>
          <p:nvPr>
            <p:ph type="title"/>
          </p:nvPr>
        </p:nvSpPr>
        <p:spPr>
          <a:xfrm>
            <a:off x="808660" y="779925"/>
            <a:ext cx="4563439" cy="5246594"/>
          </a:xfrm>
        </p:spPr>
        <p:txBody>
          <a:bodyPr>
            <a:normAutofit/>
          </a:bodyPr>
          <a:lstStyle/>
          <a:p>
            <a:r>
              <a:rPr lang="nl-BE" dirty="0"/>
              <a:t>Opdracht: op de planken</a:t>
            </a:r>
          </a:p>
        </p:txBody>
      </p:sp>
      <p:grpSp>
        <p:nvGrpSpPr>
          <p:cNvPr id="11" name="Group 10">
            <a:extLst>
              <a:ext uri="{FF2B5EF4-FFF2-40B4-BE49-F238E27FC236}">
                <a16:creationId xmlns:a16="http://schemas.microsoft.com/office/drawing/2014/main" id="{7FC0714D-683C-460F-8E26-21D9C891E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2" name="Freeform: Shape 11">
              <a:extLst>
                <a:ext uri="{FF2B5EF4-FFF2-40B4-BE49-F238E27FC236}">
                  <a16:creationId xmlns:a16="http://schemas.microsoft.com/office/drawing/2014/main" id="{8FB7FF6A-3FB4-40F7-A2EB-CD1E3D6D4F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81C1B1D-7621-40FF-8AA8-B5D03DC9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Tijdelijke aanduiding voor inhoud 2">
            <a:extLst>
              <a:ext uri="{FF2B5EF4-FFF2-40B4-BE49-F238E27FC236}">
                <a16:creationId xmlns:a16="http://schemas.microsoft.com/office/drawing/2014/main" id="{78100E1D-E329-1F9B-71D3-122655929D76}"/>
              </a:ext>
            </a:extLst>
          </p:cNvPr>
          <p:cNvGraphicFramePr>
            <a:graphicFrameLocks noGrp="1"/>
          </p:cNvGraphicFramePr>
          <p:nvPr>
            <p:ph idx="1"/>
            <p:extLst>
              <p:ext uri="{D42A27DB-BD31-4B8C-83A1-F6EECF244321}">
                <p14:modId xmlns:p14="http://schemas.microsoft.com/office/powerpoint/2010/main" val="2245959377"/>
              </p:ext>
            </p:extLst>
          </p:nvPr>
        </p:nvGraphicFramePr>
        <p:xfrm>
          <a:off x="6096000" y="793378"/>
          <a:ext cx="5401235" cy="5246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081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11440-8FCC-46C6-A3E0-D0649600F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43B2D06D-BB1F-051D-BC4F-CCCF7F4AD874}"/>
              </a:ext>
            </a:extLst>
          </p:cNvPr>
          <p:cNvPicPr>
            <a:picLocks noChangeAspect="1"/>
          </p:cNvPicPr>
          <p:nvPr/>
        </p:nvPicPr>
        <p:blipFill>
          <a:blip r:embed="rId2"/>
          <a:srcRect b="16667"/>
          <a:stretch>
            <a:fillRect/>
          </a:stretch>
        </p:blipFill>
        <p:spPr>
          <a:xfrm>
            <a:off x="20" y="10"/>
            <a:ext cx="12191980" cy="6857990"/>
          </a:xfrm>
          <a:prstGeom prst="rect">
            <a:avLst/>
          </a:prstGeom>
        </p:spPr>
      </p:pic>
    </p:spTree>
    <p:extLst>
      <p:ext uri="{BB962C8B-B14F-4D97-AF65-F5344CB8AC3E}">
        <p14:creationId xmlns:p14="http://schemas.microsoft.com/office/powerpoint/2010/main" val="233063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11440-8FCC-46C6-A3E0-D0649600F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ABD8A663-187A-E187-4024-B719314B2527}"/>
              </a:ext>
            </a:extLst>
          </p:cNvPr>
          <p:cNvPicPr>
            <a:picLocks noChangeAspect="1"/>
          </p:cNvPicPr>
          <p:nvPr/>
        </p:nvPicPr>
        <p:blipFill>
          <a:blip r:embed="rId2"/>
          <a:srcRect b="13793"/>
          <a:stretch>
            <a:fillRect/>
          </a:stretch>
        </p:blipFill>
        <p:spPr>
          <a:xfrm>
            <a:off x="20" y="10"/>
            <a:ext cx="12191980" cy="6857990"/>
          </a:xfrm>
          <a:prstGeom prst="rect">
            <a:avLst/>
          </a:prstGeom>
        </p:spPr>
      </p:pic>
    </p:spTree>
    <p:extLst>
      <p:ext uri="{BB962C8B-B14F-4D97-AF65-F5344CB8AC3E}">
        <p14:creationId xmlns:p14="http://schemas.microsoft.com/office/powerpoint/2010/main" val="141703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1992713-9C40-71BA-380F-52A1EADB4515}"/>
              </a:ext>
            </a:extLst>
          </p:cNvPr>
          <p:cNvSpPr txBox="1"/>
          <p:nvPr/>
        </p:nvSpPr>
        <p:spPr>
          <a:xfrm>
            <a:off x="580768" y="370703"/>
            <a:ext cx="10404389" cy="646331"/>
          </a:xfrm>
          <a:prstGeom prst="rect">
            <a:avLst/>
          </a:prstGeom>
          <a:noFill/>
        </p:spPr>
        <p:txBody>
          <a:bodyPr wrap="square" rtlCol="0">
            <a:spAutoFit/>
          </a:bodyPr>
          <a:lstStyle/>
          <a:p>
            <a:r>
              <a:rPr lang="nl-BE" sz="3600" b="1" dirty="0">
                <a:solidFill>
                  <a:schemeClr val="accent2"/>
                </a:solidFill>
              </a:rPr>
              <a:t>In het spoor van een lange traditie</a:t>
            </a:r>
          </a:p>
        </p:txBody>
      </p:sp>
      <p:pic>
        <p:nvPicPr>
          <p:cNvPr id="8" name="Afbeelding 7" descr="Afbeelding met zwart, duisternis, schermopname&#10;&#10;Automatisch gegenereerde beschrijving">
            <a:extLst>
              <a:ext uri="{FF2B5EF4-FFF2-40B4-BE49-F238E27FC236}">
                <a16:creationId xmlns:a16="http://schemas.microsoft.com/office/drawing/2014/main" id="{EBA5019E-3A1E-8DA9-DAC1-737E7F9AA7DF}"/>
              </a:ext>
            </a:extLst>
          </p:cNvPr>
          <p:cNvPicPr>
            <a:picLocks noChangeAspect="1"/>
          </p:cNvPicPr>
          <p:nvPr/>
        </p:nvPicPr>
        <p:blipFill>
          <a:blip r:embed="rId3"/>
          <a:stretch>
            <a:fillRect/>
          </a:stretch>
        </p:blipFill>
        <p:spPr>
          <a:xfrm>
            <a:off x="10269395" y="203196"/>
            <a:ext cx="1675013" cy="914610"/>
          </a:xfrm>
          <a:prstGeom prst="rect">
            <a:avLst/>
          </a:prstGeom>
        </p:spPr>
      </p:pic>
      <p:pic>
        <p:nvPicPr>
          <p:cNvPr id="9" name="Onlinemedia 8" title="Animatie Romeo en Julia">
            <a:hlinkClick r:id="" action="ppaction://media"/>
            <a:extLst>
              <a:ext uri="{FF2B5EF4-FFF2-40B4-BE49-F238E27FC236}">
                <a16:creationId xmlns:a16="http://schemas.microsoft.com/office/drawing/2014/main" id="{2ECDD79E-C1F9-FAA9-E7B9-8BE49E926581}"/>
              </a:ext>
            </a:extLst>
          </p:cNvPr>
          <p:cNvPicPr>
            <a:picLocks noRot="1" noChangeAspect="1"/>
          </p:cNvPicPr>
          <p:nvPr>
            <a:videoFile r:link="rId1"/>
          </p:nvPr>
        </p:nvPicPr>
        <p:blipFill>
          <a:blip r:embed="rId4"/>
          <a:stretch>
            <a:fillRect/>
          </a:stretch>
        </p:blipFill>
        <p:spPr>
          <a:xfrm>
            <a:off x="1846597" y="1285313"/>
            <a:ext cx="8787130" cy="4964728"/>
          </a:xfrm>
          <a:prstGeom prst="rect">
            <a:avLst/>
          </a:prstGeom>
        </p:spPr>
      </p:pic>
      <p:sp>
        <p:nvSpPr>
          <p:cNvPr id="10" name="Tekstvak 9">
            <a:extLst>
              <a:ext uri="{FF2B5EF4-FFF2-40B4-BE49-F238E27FC236}">
                <a16:creationId xmlns:a16="http://schemas.microsoft.com/office/drawing/2014/main" id="{4F94DABA-7F74-3362-8597-1D2A43FC4328}"/>
              </a:ext>
            </a:extLst>
          </p:cNvPr>
          <p:cNvSpPr txBox="1"/>
          <p:nvPr/>
        </p:nvSpPr>
        <p:spPr>
          <a:xfrm>
            <a:off x="114300" y="6149339"/>
            <a:ext cx="742950" cy="646331"/>
          </a:xfrm>
          <a:prstGeom prst="rect">
            <a:avLst/>
          </a:prstGeom>
          <a:noFill/>
        </p:spPr>
        <p:txBody>
          <a:bodyPr wrap="square" rtlCol="0">
            <a:spAutoFit/>
          </a:bodyPr>
          <a:lstStyle/>
          <a:p>
            <a:r>
              <a:rPr lang="nl-BE" dirty="0"/>
              <a:t>Tot 3.42</a:t>
            </a:r>
          </a:p>
        </p:txBody>
      </p:sp>
    </p:spTree>
    <p:extLst>
      <p:ext uri="{BB962C8B-B14F-4D97-AF65-F5344CB8AC3E}">
        <p14:creationId xmlns:p14="http://schemas.microsoft.com/office/powerpoint/2010/main" val="3700855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CFE7194-D904-4EAC-8F3A-7900567D4A07}"/>
              </a:ext>
            </a:extLst>
          </p:cNvPr>
          <p:cNvPicPr>
            <a:picLocks noChangeAspect="1"/>
          </p:cNvPicPr>
          <p:nvPr/>
        </p:nvPicPr>
        <p:blipFill>
          <a:blip r:embed="rId3"/>
          <a:stretch>
            <a:fillRect/>
          </a:stretch>
        </p:blipFill>
        <p:spPr>
          <a:xfrm>
            <a:off x="3797728" y="0"/>
            <a:ext cx="4596543" cy="6857999"/>
          </a:xfrm>
          <a:prstGeom prst="rect">
            <a:avLst/>
          </a:prstGeom>
        </p:spPr>
      </p:pic>
    </p:spTree>
    <p:extLst>
      <p:ext uri="{BB962C8B-B14F-4D97-AF65-F5344CB8AC3E}">
        <p14:creationId xmlns:p14="http://schemas.microsoft.com/office/powerpoint/2010/main" val="46453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1771B-E78C-64B4-BA5F-CCCB6DC8E061}"/>
              </a:ext>
            </a:extLst>
          </p:cNvPr>
          <p:cNvSpPr>
            <a:spLocks noGrp="1"/>
          </p:cNvSpPr>
          <p:nvPr>
            <p:ph type="title"/>
          </p:nvPr>
        </p:nvSpPr>
        <p:spPr/>
        <p:txBody>
          <a:bodyPr/>
          <a:lstStyle/>
          <a:p>
            <a:r>
              <a:rPr lang="nl-BE" dirty="0"/>
              <a:t>Romeo &amp; Julia – de quiz</a:t>
            </a:r>
          </a:p>
        </p:txBody>
      </p:sp>
      <p:sp>
        <p:nvSpPr>
          <p:cNvPr id="3" name="Tijdelijke aanduiding voor inhoud 2">
            <a:extLst>
              <a:ext uri="{FF2B5EF4-FFF2-40B4-BE49-F238E27FC236}">
                <a16:creationId xmlns:a16="http://schemas.microsoft.com/office/drawing/2014/main" id="{04ADE7A9-F598-DCD4-6C61-27E244CD9905}"/>
              </a:ext>
            </a:extLst>
          </p:cNvPr>
          <p:cNvSpPr>
            <a:spLocks noGrp="1"/>
          </p:cNvSpPr>
          <p:nvPr>
            <p:ph idx="1"/>
          </p:nvPr>
        </p:nvSpPr>
        <p:spPr/>
        <p:txBody>
          <a:bodyPr>
            <a:normAutofit lnSpcReduction="10000"/>
          </a:bodyPr>
          <a:lstStyle/>
          <a:p>
            <a:r>
              <a:rPr lang="nl-BE" sz="3200" dirty="0"/>
              <a:t>Waar of niet waar?</a:t>
            </a:r>
          </a:p>
          <a:p>
            <a:pPr lvl="1"/>
            <a:r>
              <a:rPr lang="nl-BE" sz="3200" dirty="0"/>
              <a:t>William Shakespeare was de bedenker van het verhaal ‘Romeo &amp; Julia’.</a:t>
            </a:r>
          </a:p>
          <a:p>
            <a:pPr lvl="1"/>
            <a:r>
              <a:rPr lang="nl-BE" sz="3200" dirty="0"/>
              <a:t>NIET WAAR: </a:t>
            </a:r>
            <a:r>
              <a:rPr lang="nl-BE" dirty="0"/>
              <a:t>Het verhaal aan zich is niet bedacht door Shakespeare. Hij baseerde zich op een gedicht van de Italiaan Matteo </a:t>
            </a:r>
            <a:r>
              <a:rPr lang="nl-BE" dirty="0" err="1"/>
              <a:t>Bandello</a:t>
            </a:r>
            <a:r>
              <a:rPr lang="nl-BE" dirty="0"/>
              <a:t> (die zich ook liet inspireren door een eeuwenoud verhaal dat in Italië circuleerde). Shakespeare stopte er wel veel meer poëzie, humor en drama in, maar maakte het ook korter dan het origineel. (Het speelt zich nu af op max. 3 dagen, terwijl het daarvoor over verschillende maanden ging).</a:t>
            </a:r>
            <a:endParaRPr lang="nl-BE" sz="3200" dirty="0"/>
          </a:p>
          <a:p>
            <a:pPr lvl="1"/>
            <a:endParaRPr lang="nl-BE" sz="3200" dirty="0"/>
          </a:p>
          <a:p>
            <a:pPr marL="228600" lvl="1" indent="0">
              <a:buNone/>
            </a:pPr>
            <a:endParaRPr lang="nl-BE" dirty="0"/>
          </a:p>
        </p:txBody>
      </p:sp>
    </p:spTree>
    <p:extLst>
      <p:ext uri="{BB962C8B-B14F-4D97-AF65-F5344CB8AC3E}">
        <p14:creationId xmlns:p14="http://schemas.microsoft.com/office/powerpoint/2010/main" val="6268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20142-D76F-05D8-3E7F-2C9D0F03E9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C466F1-E4C9-337C-B529-1D6022BA5AA0}"/>
              </a:ext>
            </a:extLst>
          </p:cNvPr>
          <p:cNvSpPr>
            <a:spLocks noGrp="1"/>
          </p:cNvSpPr>
          <p:nvPr>
            <p:ph type="title"/>
          </p:nvPr>
        </p:nvSpPr>
        <p:spPr/>
        <p:txBody>
          <a:bodyPr/>
          <a:lstStyle/>
          <a:p>
            <a:r>
              <a:rPr lang="nl-BE" dirty="0"/>
              <a:t>Romeo &amp; Julia – de quiz</a:t>
            </a:r>
          </a:p>
        </p:txBody>
      </p:sp>
      <p:sp>
        <p:nvSpPr>
          <p:cNvPr id="3" name="Tijdelijke aanduiding voor inhoud 2">
            <a:extLst>
              <a:ext uri="{FF2B5EF4-FFF2-40B4-BE49-F238E27FC236}">
                <a16:creationId xmlns:a16="http://schemas.microsoft.com/office/drawing/2014/main" id="{B5774877-37D2-541B-6550-EA276F59B839}"/>
              </a:ext>
            </a:extLst>
          </p:cNvPr>
          <p:cNvSpPr>
            <a:spLocks noGrp="1"/>
          </p:cNvSpPr>
          <p:nvPr>
            <p:ph idx="1"/>
          </p:nvPr>
        </p:nvSpPr>
        <p:spPr/>
        <p:txBody>
          <a:bodyPr>
            <a:normAutofit/>
          </a:bodyPr>
          <a:lstStyle/>
          <a:p>
            <a:r>
              <a:rPr lang="nl-BE" sz="3200" dirty="0"/>
              <a:t>Waar of niet waar?</a:t>
            </a:r>
          </a:p>
          <a:p>
            <a:pPr lvl="1"/>
            <a:r>
              <a:rPr lang="nl-BE" sz="3200" dirty="0"/>
              <a:t>Oorspronkelijk was er geen ‘balkonscène’ waar Romeo en Julia elkaar de liefde verklaarden.</a:t>
            </a:r>
          </a:p>
          <a:p>
            <a:pPr lvl="1"/>
            <a:r>
              <a:rPr lang="nl-BE" sz="3200" dirty="0"/>
              <a:t>WAAR: </a:t>
            </a:r>
            <a:r>
              <a:rPr lang="nl-BE" dirty="0"/>
              <a:t>In de originele tekst van Shakespeare is er geen sprake van een balkon, enkel dat Julia verschijnt aan “een venster”. Het balkon is een uitvinding van later – grappig, want iedereen kent toch “de balkonscène”.</a:t>
            </a:r>
            <a:endParaRPr lang="nl-BE" sz="3200" dirty="0"/>
          </a:p>
          <a:p>
            <a:pPr lvl="1"/>
            <a:endParaRPr lang="nl-BE" sz="3200" dirty="0"/>
          </a:p>
          <a:p>
            <a:pPr marL="228600" lvl="1" indent="0">
              <a:buNone/>
            </a:pPr>
            <a:endParaRPr lang="nl-BE" dirty="0"/>
          </a:p>
        </p:txBody>
      </p:sp>
    </p:spTree>
    <p:extLst>
      <p:ext uri="{BB962C8B-B14F-4D97-AF65-F5344CB8AC3E}">
        <p14:creationId xmlns:p14="http://schemas.microsoft.com/office/powerpoint/2010/main" val="200037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5F1C0-5ACF-8A26-8A6C-F4DF48E528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49054E-1BBC-7A48-C4F7-46631ED2FBF5}"/>
              </a:ext>
            </a:extLst>
          </p:cNvPr>
          <p:cNvSpPr>
            <a:spLocks noGrp="1"/>
          </p:cNvSpPr>
          <p:nvPr>
            <p:ph type="title"/>
          </p:nvPr>
        </p:nvSpPr>
        <p:spPr/>
        <p:txBody>
          <a:bodyPr/>
          <a:lstStyle/>
          <a:p>
            <a:r>
              <a:rPr lang="nl-BE" dirty="0"/>
              <a:t>Romeo &amp; Julia – de quiz</a:t>
            </a:r>
          </a:p>
        </p:txBody>
      </p:sp>
      <p:sp>
        <p:nvSpPr>
          <p:cNvPr id="3" name="Tijdelijke aanduiding voor inhoud 2">
            <a:extLst>
              <a:ext uri="{FF2B5EF4-FFF2-40B4-BE49-F238E27FC236}">
                <a16:creationId xmlns:a16="http://schemas.microsoft.com/office/drawing/2014/main" id="{2072905C-FECA-9C0D-CD9D-C302D8DEBA7D}"/>
              </a:ext>
            </a:extLst>
          </p:cNvPr>
          <p:cNvSpPr>
            <a:spLocks noGrp="1"/>
          </p:cNvSpPr>
          <p:nvPr>
            <p:ph idx="1"/>
          </p:nvPr>
        </p:nvSpPr>
        <p:spPr/>
        <p:txBody>
          <a:bodyPr>
            <a:normAutofit fontScale="92500"/>
          </a:bodyPr>
          <a:lstStyle/>
          <a:p>
            <a:r>
              <a:rPr lang="nl-BE" sz="3200" dirty="0"/>
              <a:t>Waar of niet waar?</a:t>
            </a:r>
          </a:p>
          <a:p>
            <a:pPr lvl="1"/>
            <a:r>
              <a:rPr lang="nl-BE" sz="3200" dirty="0"/>
              <a:t>Romeo en Julia zijn 16 jaar.</a:t>
            </a:r>
          </a:p>
          <a:p>
            <a:pPr fontAlgn="base"/>
            <a:r>
              <a:rPr lang="nl-BE" sz="3200" dirty="0"/>
              <a:t>NIET </a:t>
            </a:r>
            <a:r>
              <a:rPr lang="nl-BE" sz="3200" dirty="0" err="1"/>
              <a:t>WAAR:</a:t>
            </a:r>
            <a:r>
              <a:rPr lang="nl-BE" dirty="0" err="1"/>
              <a:t>De</a:t>
            </a:r>
            <a:r>
              <a:rPr lang="nl-BE" dirty="0"/>
              <a:t> originele leeftijd van Romeo was 16 jaar. Die van Julia slechts 13.</a:t>
            </a:r>
          </a:p>
          <a:p>
            <a:pPr marL="0" indent="0">
              <a:buNone/>
            </a:pPr>
            <a:r>
              <a:rPr lang="nl-BE" dirty="0"/>
              <a:t>In die tijd een normale huwelijksleeftijd. Wat dus waarschijnlijk ook deels verklaart waarom beiden zo dramatisch omgaan met de situatie… Dit zien we vandaag nog bij “tienerliefdes”.</a:t>
            </a:r>
          </a:p>
          <a:p>
            <a:pPr marL="0" indent="0">
              <a:buNone/>
            </a:pPr>
            <a:br>
              <a:rPr lang="nl-BE" dirty="0"/>
            </a:br>
            <a:endParaRPr lang="nl-BE" sz="3200" dirty="0"/>
          </a:p>
          <a:p>
            <a:pPr lvl="1"/>
            <a:endParaRPr lang="nl-BE" sz="3200" dirty="0"/>
          </a:p>
          <a:p>
            <a:pPr marL="228600" lvl="1" indent="0">
              <a:buNone/>
            </a:pPr>
            <a:endParaRPr lang="nl-BE" dirty="0"/>
          </a:p>
        </p:txBody>
      </p:sp>
    </p:spTree>
    <p:extLst>
      <p:ext uri="{BB962C8B-B14F-4D97-AF65-F5344CB8AC3E}">
        <p14:creationId xmlns:p14="http://schemas.microsoft.com/office/powerpoint/2010/main" val="8421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6F61D-601D-207F-CB1D-C94A814FF2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3CF980-3D7F-6C87-1C1C-69D976E68BF8}"/>
              </a:ext>
            </a:extLst>
          </p:cNvPr>
          <p:cNvSpPr>
            <a:spLocks noGrp="1"/>
          </p:cNvSpPr>
          <p:nvPr>
            <p:ph type="title"/>
          </p:nvPr>
        </p:nvSpPr>
        <p:spPr/>
        <p:txBody>
          <a:bodyPr/>
          <a:lstStyle/>
          <a:p>
            <a:r>
              <a:rPr lang="nl-BE" dirty="0"/>
              <a:t>Romeo &amp; Julia – de quiz</a:t>
            </a:r>
          </a:p>
        </p:txBody>
      </p:sp>
      <p:sp>
        <p:nvSpPr>
          <p:cNvPr id="3" name="Tijdelijke aanduiding voor inhoud 2">
            <a:extLst>
              <a:ext uri="{FF2B5EF4-FFF2-40B4-BE49-F238E27FC236}">
                <a16:creationId xmlns:a16="http://schemas.microsoft.com/office/drawing/2014/main" id="{AB960B31-D9F3-76D3-FE4D-76DB651C669D}"/>
              </a:ext>
            </a:extLst>
          </p:cNvPr>
          <p:cNvSpPr>
            <a:spLocks noGrp="1"/>
          </p:cNvSpPr>
          <p:nvPr>
            <p:ph idx="1"/>
          </p:nvPr>
        </p:nvSpPr>
        <p:spPr/>
        <p:txBody>
          <a:bodyPr>
            <a:normAutofit fontScale="92500" lnSpcReduction="20000"/>
          </a:bodyPr>
          <a:lstStyle/>
          <a:p>
            <a:r>
              <a:rPr lang="nl-BE" sz="3200" dirty="0"/>
              <a:t>Waar of niet waar?</a:t>
            </a:r>
          </a:p>
          <a:p>
            <a:pPr lvl="1"/>
            <a:r>
              <a:rPr lang="nl-BE" sz="3200" dirty="0"/>
              <a:t>Shakespeare had de rol van Julia eigenlijk voor een mannelijke acteur geschreven.</a:t>
            </a:r>
          </a:p>
          <a:p>
            <a:pPr fontAlgn="base"/>
            <a:r>
              <a:rPr lang="nl-BE" sz="3200" dirty="0"/>
              <a:t>WAAR: </a:t>
            </a:r>
            <a:r>
              <a:rPr lang="nl-BE" dirty="0"/>
              <a:t>In Shakespeares tijd mochten vrouwen nog niet op het toneel. Alle rollen werden dus door mannen gespeeld. Ook Julia. Hiervoor werd dan gekozen voor jongens van 12 à 13 jaar die nog niet de baard in de keel hadden.</a:t>
            </a:r>
          </a:p>
          <a:p>
            <a:pPr marL="0" indent="0">
              <a:buNone/>
            </a:pPr>
            <a:br>
              <a:rPr lang="nl-BE" dirty="0"/>
            </a:br>
            <a:endParaRPr lang="nl-BE" sz="3200" dirty="0"/>
          </a:p>
          <a:p>
            <a:pPr lvl="1"/>
            <a:endParaRPr lang="nl-BE" sz="3200" dirty="0"/>
          </a:p>
          <a:p>
            <a:pPr marL="228600" lvl="1" indent="0">
              <a:buNone/>
            </a:pPr>
            <a:endParaRPr lang="nl-BE" dirty="0"/>
          </a:p>
        </p:txBody>
      </p:sp>
    </p:spTree>
    <p:extLst>
      <p:ext uri="{BB962C8B-B14F-4D97-AF65-F5344CB8AC3E}">
        <p14:creationId xmlns:p14="http://schemas.microsoft.com/office/powerpoint/2010/main" val="22853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F546C-0A3C-1D3D-006F-934BA46FEE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9605EA-2A03-5735-38EB-1062041BDBC3}"/>
              </a:ext>
            </a:extLst>
          </p:cNvPr>
          <p:cNvSpPr>
            <a:spLocks noGrp="1"/>
          </p:cNvSpPr>
          <p:nvPr>
            <p:ph type="title"/>
          </p:nvPr>
        </p:nvSpPr>
        <p:spPr/>
        <p:txBody>
          <a:bodyPr/>
          <a:lstStyle/>
          <a:p>
            <a:r>
              <a:rPr lang="nl-BE" dirty="0"/>
              <a:t>Romeo &amp; Julia – de quiz</a:t>
            </a:r>
          </a:p>
        </p:txBody>
      </p:sp>
      <p:sp>
        <p:nvSpPr>
          <p:cNvPr id="3" name="Tijdelijke aanduiding voor inhoud 2">
            <a:extLst>
              <a:ext uri="{FF2B5EF4-FFF2-40B4-BE49-F238E27FC236}">
                <a16:creationId xmlns:a16="http://schemas.microsoft.com/office/drawing/2014/main" id="{0BC4F95F-ACFD-45C7-BFEB-E7FE232816B6}"/>
              </a:ext>
            </a:extLst>
          </p:cNvPr>
          <p:cNvSpPr>
            <a:spLocks noGrp="1"/>
          </p:cNvSpPr>
          <p:nvPr>
            <p:ph idx="1"/>
          </p:nvPr>
        </p:nvSpPr>
        <p:spPr/>
        <p:txBody>
          <a:bodyPr>
            <a:normAutofit lnSpcReduction="10000"/>
          </a:bodyPr>
          <a:lstStyle/>
          <a:p>
            <a:r>
              <a:rPr lang="nl-BE" sz="3200" dirty="0"/>
              <a:t>Waar of niet waar?</a:t>
            </a:r>
          </a:p>
          <a:p>
            <a:pPr lvl="1"/>
            <a:r>
              <a:rPr lang="nl-BE" sz="3200" dirty="0"/>
              <a:t>‘Jij bent een echte Romeo’ betekent dat jij een melodramatische man bent.</a:t>
            </a:r>
          </a:p>
          <a:p>
            <a:pPr fontAlgn="base"/>
            <a:r>
              <a:rPr lang="nl-BE" sz="3200" dirty="0"/>
              <a:t>NIET WAAR: </a:t>
            </a:r>
            <a:r>
              <a:rPr lang="nl-BE" dirty="0"/>
              <a:t>Dankzij dit stuk gebruiken we vandaag nog altijd de uitdrukking: “hij is een echte Romeo”, waarmee we vaak een charmante of romantische man omschrijven.</a:t>
            </a:r>
            <a:br>
              <a:rPr lang="nl-BE" dirty="0"/>
            </a:br>
            <a:endParaRPr lang="nl-BE" sz="3200" dirty="0"/>
          </a:p>
          <a:p>
            <a:pPr lvl="1"/>
            <a:endParaRPr lang="nl-BE" sz="3200" dirty="0"/>
          </a:p>
          <a:p>
            <a:pPr marL="228600" lvl="1" indent="0">
              <a:buNone/>
            </a:pPr>
            <a:endParaRPr lang="nl-BE" dirty="0"/>
          </a:p>
        </p:txBody>
      </p:sp>
    </p:spTree>
    <p:extLst>
      <p:ext uri="{BB962C8B-B14F-4D97-AF65-F5344CB8AC3E}">
        <p14:creationId xmlns:p14="http://schemas.microsoft.com/office/powerpoint/2010/main" val="232644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E518B8-EF8D-7CA0-3732-E4B94817EC6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6F8F195-04F8-03FB-86AF-EB172E3C01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9" name="Freeform: Shape 8">
              <a:extLst>
                <a:ext uri="{FF2B5EF4-FFF2-40B4-BE49-F238E27FC236}">
                  <a16:creationId xmlns:a16="http://schemas.microsoft.com/office/drawing/2014/main" id="{57581704-AE6C-DACD-EC21-67B74727F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179E1FDF-89C3-48E2-0A85-017108FAF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 name="Rectangle 11">
            <a:extLst>
              <a:ext uri="{FF2B5EF4-FFF2-40B4-BE49-F238E27FC236}">
                <a16:creationId xmlns:a16="http://schemas.microsoft.com/office/drawing/2014/main" id="{8E8790D0-46A9-0C91-E851-159763E52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B5DCA5-9319-0870-5521-53D51B13E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915" y="1629507"/>
            <a:ext cx="5246915" cy="5246915"/>
          </a:xfrm>
          <a:custGeom>
            <a:avLst/>
            <a:gdLst>
              <a:gd name="connsiteX0" fmla="*/ 0 w 5246915"/>
              <a:gd name="connsiteY0" fmla="*/ 5246915 h 5246915"/>
              <a:gd name="connsiteX1" fmla="*/ 5246915 w 5246915"/>
              <a:gd name="connsiteY1" fmla="*/ 0 h 5246915"/>
              <a:gd name="connsiteX2" fmla="*/ 0 w 5246915"/>
              <a:gd name="connsiteY2" fmla="*/ 0 h 5246915"/>
            </a:gdLst>
            <a:ahLst/>
            <a:cxnLst>
              <a:cxn ang="0">
                <a:pos x="connsiteX0" y="connsiteY0"/>
              </a:cxn>
              <a:cxn ang="0">
                <a:pos x="connsiteX1" y="connsiteY1"/>
              </a:cxn>
              <a:cxn ang="0">
                <a:pos x="connsiteX2" y="connsiteY2"/>
              </a:cxn>
            </a:cxnLst>
            <a:rect l="l" t="t" r="r" b="b"/>
            <a:pathLst>
              <a:path w="5246915" h="5246915">
                <a:moveTo>
                  <a:pt x="0" y="5246915"/>
                </a:moveTo>
                <a:lnTo>
                  <a:pt x="5246915" y="0"/>
                </a:lnTo>
                <a:lnTo>
                  <a:pt x="0" y="0"/>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7">
            <a:extLst>
              <a:ext uri="{FF2B5EF4-FFF2-40B4-BE49-F238E27FC236}">
                <a16:creationId xmlns:a16="http://schemas.microsoft.com/office/drawing/2014/main" id="{4F8ABCED-3BB0-6FED-3583-42512B10C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337899" y="0"/>
            <a:ext cx="2854101" cy="2830286"/>
          </a:xfrm>
          <a:custGeom>
            <a:avLst/>
            <a:gdLst>
              <a:gd name="connsiteX0" fmla="*/ 0 w 6918934"/>
              <a:gd name="connsiteY0" fmla="*/ 0 h 6861203"/>
              <a:gd name="connsiteX1" fmla="*/ 6918934 w 6918934"/>
              <a:gd name="connsiteY1" fmla="*/ 0 h 6861203"/>
              <a:gd name="connsiteX2" fmla="*/ 6918934 w 6918934"/>
              <a:gd name="connsiteY2" fmla="*/ 6861203 h 6861203"/>
              <a:gd name="connsiteX3" fmla="*/ 0 w 6918934"/>
              <a:gd name="connsiteY3" fmla="*/ 6861203 h 6861203"/>
              <a:gd name="connsiteX4" fmla="*/ 0 w 6918934"/>
              <a:gd name="connsiteY4" fmla="*/ 0 h 6861203"/>
              <a:gd name="connsiteX0" fmla="*/ 0 w 6918934"/>
              <a:gd name="connsiteY0" fmla="*/ 0 h 6861203"/>
              <a:gd name="connsiteX1" fmla="*/ 6918934 w 6918934"/>
              <a:gd name="connsiteY1" fmla="*/ 6861203 h 6861203"/>
              <a:gd name="connsiteX2" fmla="*/ 0 w 6918934"/>
              <a:gd name="connsiteY2" fmla="*/ 6861203 h 6861203"/>
              <a:gd name="connsiteX3" fmla="*/ 0 w 6918934"/>
              <a:gd name="connsiteY3" fmla="*/ 0 h 6861203"/>
            </a:gdLst>
            <a:ahLst/>
            <a:cxnLst>
              <a:cxn ang="0">
                <a:pos x="connsiteX0" y="connsiteY0"/>
              </a:cxn>
              <a:cxn ang="0">
                <a:pos x="connsiteX1" y="connsiteY1"/>
              </a:cxn>
              <a:cxn ang="0">
                <a:pos x="connsiteX2" y="connsiteY2"/>
              </a:cxn>
              <a:cxn ang="0">
                <a:pos x="connsiteX3" y="connsiteY3"/>
              </a:cxn>
            </a:cxnLst>
            <a:rect l="l" t="t" r="r" b="b"/>
            <a:pathLst>
              <a:path w="6918934" h="6861203">
                <a:moveTo>
                  <a:pt x="0" y="0"/>
                </a:moveTo>
                <a:lnTo>
                  <a:pt x="6918934" y="6861203"/>
                </a:lnTo>
                <a:lnTo>
                  <a:pt x="0" y="6861203"/>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A5A386-0F3D-A9BD-9188-F627DEE2F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0481" y="1374192"/>
            <a:ext cx="9626600" cy="4154323"/>
          </a:xfrm>
          <a:prstGeom prst="rect">
            <a:avLst/>
          </a:prstGeom>
          <a:solidFill>
            <a:schemeClr val="accent1">
              <a:lumMod val="20000"/>
              <a:lumOff val="80000"/>
            </a:schemeClr>
          </a:solidFill>
          <a:ln w="38100">
            <a:noFill/>
          </a:ln>
          <a:effectLst>
            <a:outerShdw dist="1651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06A85587-E4BE-4F20-5319-8400BE89B55F}"/>
              </a:ext>
            </a:extLst>
          </p:cNvPr>
          <p:cNvSpPr txBox="1"/>
          <p:nvPr/>
        </p:nvSpPr>
        <p:spPr>
          <a:xfrm>
            <a:off x="2533698" y="2083181"/>
            <a:ext cx="7472451" cy="2243100"/>
          </a:xfrm>
          <a:prstGeom prst="rect">
            <a:avLst/>
          </a:prstGeom>
        </p:spPr>
        <p:txBody>
          <a:bodyPr vert="horz" lIns="91440" tIns="45720" rIns="91440" bIns="45720" rtlCol="0" anchor="t">
            <a:normAutofit/>
          </a:bodyPr>
          <a:lstStyle/>
          <a:p>
            <a:pPr algn="ctr">
              <a:lnSpc>
                <a:spcPct val="130000"/>
              </a:lnSpc>
              <a:spcBef>
                <a:spcPct val="0"/>
              </a:spcBef>
              <a:spcAft>
                <a:spcPts val="600"/>
              </a:spcAft>
            </a:pPr>
            <a:endParaRPr lang="en-US" sz="3600" b="1" cap="all" spc="1300" dirty="0">
              <a:solidFill>
                <a:srgbClr val="000000"/>
              </a:solidFill>
              <a:latin typeface="+mj-lt"/>
              <a:ea typeface="+mj-ea"/>
              <a:cs typeface="+mj-cs"/>
            </a:endParaRPr>
          </a:p>
          <a:p>
            <a:pPr algn="ctr">
              <a:lnSpc>
                <a:spcPct val="130000"/>
              </a:lnSpc>
              <a:spcBef>
                <a:spcPct val="0"/>
              </a:spcBef>
              <a:spcAft>
                <a:spcPts val="600"/>
              </a:spcAft>
            </a:pPr>
            <a:r>
              <a:rPr lang="en-US" sz="3600" b="1" cap="all" spc="1300" dirty="0">
                <a:solidFill>
                  <a:srgbClr val="000000"/>
                </a:solidFill>
                <a:latin typeface="+mj-lt"/>
                <a:ea typeface="+mj-ea"/>
                <a:cs typeface="+mj-cs"/>
              </a:rPr>
              <a:t>THEATERETIQUETTE</a:t>
            </a:r>
          </a:p>
        </p:txBody>
      </p:sp>
      <p:pic>
        <p:nvPicPr>
          <p:cNvPr id="2" name="Afbeelding 1" descr="Afbeelding met zwart, duisternis, schermopname&#10;&#10;Automatisch gegenereerde beschrijving">
            <a:extLst>
              <a:ext uri="{FF2B5EF4-FFF2-40B4-BE49-F238E27FC236}">
                <a16:creationId xmlns:a16="http://schemas.microsoft.com/office/drawing/2014/main" id="{C0B9591C-B1AD-D6E7-965D-E400146CD900}"/>
              </a:ext>
            </a:extLst>
          </p:cNvPr>
          <p:cNvPicPr>
            <a:picLocks noChangeAspect="1"/>
          </p:cNvPicPr>
          <p:nvPr/>
        </p:nvPicPr>
        <p:blipFill>
          <a:blip r:embed="rId4"/>
          <a:stretch>
            <a:fillRect/>
          </a:stretch>
        </p:blipFill>
        <p:spPr>
          <a:xfrm>
            <a:off x="10475433" y="96042"/>
            <a:ext cx="1675013" cy="914610"/>
          </a:xfrm>
          <a:prstGeom prst="rect">
            <a:avLst/>
          </a:prstGeom>
        </p:spPr>
      </p:pic>
    </p:spTree>
    <p:extLst>
      <p:ext uri="{BB962C8B-B14F-4D97-AF65-F5344CB8AC3E}">
        <p14:creationId xmlns:p14="http://schemas.microsoft.com/office/powerpoint/2010/main" val="739906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E3FF2-60F5-299F-2260-B353BED39322}"/>
            </a:ext>
          </a:extLst>
        </p:cNvPr>
        <p:cNvGrpSpPr/>
        <p:nvPr/>
      </p:nvGrpSpPr>
      <p:grpSpPr>
        <a:xfrm>
          <a:off x="0" y="0"/>
          <a:ext cx="0" cy="0"/>
          <a:chOff x="0" y="0"/>
          <a:chExt cx="0" cy="0"/>
        </a:xfrm>
      </p:grpSpPr>
      <p:pic>
        <p:nvPicPr>
          <p:cNvPr id="2" name="Afbeelding 1" descr="Afbeelding met zwart, duisternis, schermopname&#10;&#10;Automatisch gegenereerde beschrijving">
            <a:extLst>
              <a:ext uri="{FF2B5EF4-FFF2-40B4-BE49-F238E27FC236}">
                <a16:creationId xmlns:a16="http://schemas.microsoft.com/office/drawing/2014/main" id="{9C1E5B8C-7ED1-102A-E519-6F88DB94792B}"/>
              </a:ext>
            </a:extLst>
          </p:cNvPr>
          <p:cNvPicPr>
            <a:picLocks noChangeAspect="1"/>
          </p:cNvPicPr>
          <p:nvPr/>
        </p:nvPicPr>
        <p:blipFill>
          <a:blip r:embed="rId2"/>
          <a:stretch>
            <a:fillRect/>
          </a:stretch>
        </p:blipFill>
        <p:spPr>
          <a:xfrm>
            <a:off x="10269395" y="203196"/>
            <a:ext cx="1675013" cy="914610"/>
          </a:xfrm>
          <a:prstGeom prst="rect">
            <a:avLst/>
          </a:prstGeom>
        </p:spPr>
      </p:pic>
      <p:sp>
        <p:nvSpPr>
          <p:cNvPr id="6" name="Tekstvak 5">
            <a:extLst>
              <a:ext uri="{FF2B5EF4-FFF2-40B4-BE49-F238E27FC236}">
                <a16:creationId xmlns:a16="http://schemas.microsoft.com/office/drawing/2014/main" id="{282DFC4B-6D57-5700-9D4D-835A9A4DAC65}"/>
              </a:ext>
            </a:extLst>
          </p:cNvPr>
          <p:cNvSpPr txBox="1"/>
          <p:nvPr/>
        </p:nvSpPr>
        <p:spPr>
          <a:xfrm>
            <a:off x="559432" y="475835"/>
            <a:ext cx="6100354"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Kom op tijd. </a:t>
            </a:r>
          </a:p>
        </p:txBody>
      </p:sp>
      <p:sp>
        <p:nvSpPr>
          <p:cNvPr id="8" name="Tekstvak 7">
            <a:extLst>
              <a:ext uri="{FF2B5EF4-FFF2-40B4-BE49-F238E27FC236}">
                <a16:creationId xmlns:a16="http://schemas.microsoft.com/office/drawing/2014/main" id="{1F0425F7-F3C7-BEFF-0A61-A3E175CC9F1C}"/>
              </a:ext>
            </a:extLst>
          </p:cNvPr>
          <p:cNvSpPr txBox="1"/>
          <p:nvPr/>
        </p:nvSpPr>
        <p:spPr>
          <a:xfrm>
            <a:off x="559431" y="889844"/>
            <a:ext cx="7069277"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Ga enkel vóór of ná de voorstelling naar het toilet. </a:t>
            </a:r>
          </a:p>
        </p:txBody>
      </p:sp>
      <p:sp>
        <p:nvSpPr>
          <p:cNvPr id="10" name="Tekstvak 9">
            <a:extLst>
              <a:ext uri="{FF2B5EF4-FFF2-40B4-BE49-F238E27FC236}">
                <a16:creationId xmlns:a16="http://schemas.microsoft.com/office/drawing/2014/main" id="{5FFC83F0-75C0-80B5-F81B-46B677B8E996}"/>
              </a:ext>
            </a:extLst>
          </p:cNvPr>
          <p:cNvSpPr txBox="1"/>
          <p:nvPr/>
        </p:nvSpPr>
        <p:spPr>
          <a:xfrm>
            <a:off x="559432" y="1303853"/>
            <a:ext cx="6100354"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Maak het stil als het zaallicht dooft. </a:t>
            </a:r>
          </a:p>
        </p:txBody>
      </p:sp>
      <p:sp>
        <p:nvSpPr>
          <p:cNvPr id="12" name="Tekstvak 11">
            <a:extLst>
              <a:ext uri="{FF2B5EF4-FFF2-40B4-BE49-F238E27FC236}">
                <a16:creationId xmlns:a16="http://schemas.microsoft.com/office/drawing/2014/main" id="{2E768771-99A4-48B7-8D4E-603E38263F77}"/>
              </a:ext>
            </a:extLst>
          </p:cNvPr>
          <p:cNvSpPr txBox="1"/>
          <p:nvPr/>
        </p:nvSpPr>
        <p:spPr>
          <a:xfrm>
            <a:off x="559432" y="1677821"/>
            <a:ext cx="6100354"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Geniet van het theater in alle rust.</a:t>
            </a:r>
          </a:p>
        </p:txBody>
      </p:sp>
      <p:sp>
        <p:nvSpPr>
          <p:cNvPr id="14" name="Tekstvak 13">
            <a:extLst>
              <a:ext uri="{FF2B5EF4-FFF2-40B4-BE49-F238E27FC236}">
                <a16:creationId xmlns:a16="http://schemas.microsoft.com/office/drawing/2014/main" id="{EE50BD8E-20D1-2492-4E4A-FFE221F2CFC4}"/>
              </a:ext>
            </a:extLst>
          </p:cNvPr>
          <p:cNvSpPr txBox="1"/>
          <p:nvPr/>
        </p:nvSpPr>
        <p:spPr>
          <a:xfrm>
            <a:off x="559431" y="2101240"/>
            <a:ext cx="7649148"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Laat anderen mee genieten van de voorstelling.</a:t>
            </a:r>
          </a:p>
        </p:txBody>
      </p:sp>
      <p:sp>
        <p:nvSpPr>
          <p:cNvPr id="16" name="Tekstvak 15">
            <a:extLst>
              <a:ext uri="{FF2B5EF4-FFF2-40B4-BE49-F238E27FC236}">
                <a16:creationId xmlns:a16="http://schemas.microsoft.com/office/drawing/2014/main" id="{6F915778-6DF6-1842-F200-76F4AEB112FF}"/>
              </a:ext>
            </a:extLst>
          </p:cNvPr>
          <p:cNvSpPr txBox="1"/>
          <p:nvPr/>
        </p:nvSpPr>
        <p:spPr>
          <a:xfrm>
            <a:off x="559430" y="2529295"/>
            <a:ext cx="7186693"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Hou de schouwburg netjes: eet en/of drink er niet. </a:t>
            </a:r>
          </a:p>
        </p:txBody>
      </p:sp>
      <p:sp>
        <p:nvSpPr>
          <p:cNvPr id="18" name="Tekstvak 17">
            <a:extLst>
              <a:ext uri="{FF2B5EF4-FFF2-40B4-BE49-F238E27FC236}">
                <a16:creationId xmlns:a16="http://schemas.microsoft.com/office/drawing/2014/main" id="{32564E46-0F48-7FA5-8880-212929B3A615}"/>
              </a:ext>
            </a:extLst>
          </p:cNvPr>
          <p:cNvSpPr txBox="1"/>
          <p:nvPr/>
        </p:nvSpPr>
        <p:spPr>
          <a:xfrm>
            <a:off x="559431" y="2968467"/>
            <a:ext cx="10753003" cy="646331"/>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Berg je spullen op onder je stoel. Je kan ook gebruik maken van een locker in de foyer van het cultureel centrum. Dit doe je vooraleer je de schouwburg betreedt.</a:t>
            </a:r>
          </a:p>
        </p:txBody>
      </p:sp>
      <p:sp>
        <p:nvSpPr>
          <p:cNvPr id="20" name="Tekstvak 19">
            <a:extLst>
              <a:ext uri="{FF2B5EF4-FFF2-40B4-BE49-F238E27FC236}">
                <a16:creationId xmlns:a16="http://schemas.microsoft.com/office/drawing/2014/main" id="{2820A201-3F1B-999F-C1FC-E3D74BDBAC1B}"/>
              </a:ext>
            </a:extLst>
          </p:cNvPr>
          <p:cNvSpPr txBox="1"/>
          <p:nvPr/>
        </p:nvSpPr>
        <p:spPr>
          <a:xfrm>
            <a:off x="559431" y="3738857"/>
            <a:ext cx="4770215"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Schakel je gsm uit. </a:t>
            </a:r>
          </a:p>
        </p:txBody>
      </p:sp>
      <p:sp>
        <p:nvSpPr>
          <p:cNvPr id="22" name="Tekstvak 21">
            <a:extLst>
              <a:ext uri="{FF2B5EF4-FFF2-40B4-BE49-F238E27FC236}">
                <a16:creationId xmlns:a16="http://schemas.microsoft.com/office/drawing/2014/main" id="{CB244B38-CEC8-52E0-CB19-84CC752E0751}"/>
              </a:ext>
            </a:extLst>
          </p:cNvPr>
          <p:cNvSpPr txBox="1"/>
          <p:nvPr/>
        </p:nvSpPr>
        <p:spPr>
          <a:xfrm>
            <a:off x="534440" y="4256683"/>
            <a:ext cx="10753003" cy="646331"/>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Met een oprecht applaus toon je je respect voor de acteurs, de theatermakers, de regisseur, de licht- en geluidstechnici. </a:t>
            </a:r>
          </a:p>
        </p:txBody>
      </p:sp>
      <p:sp>
        <p:nvSpPr>
          <p:cNvPr id="26" name="Tekstvak 25">
            <a:extLst>
              <a:ext uri="{FF2B5EF4-FFF2-40B4-BE49-F238E27FC236}">
                <a16:creationId xmlns:a16="http://schemas.microsoft.com/office/drawing/2014/main" id="{4394B5E3-09BD-86F1-5B8E-A2D7A8999502}"/>
              </a:ext>
            </a:extLst>
          </p:cNvPr>
          <p:cNvSpPr txBox="1"/>
          <p:nvPr/>
        </p:nvSpPr>
        <p:spPr>
          <a:xfrm>
            <a:off x="536618" y="4995513"/>
            <a:ext cx="11118764"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Hou de indrukken vast tot na de voorstelling. Bespreek ze tijdens de klasevaluatie! </a:t>
            </a:r>
          </a:p>
        </p:txBody>
      </p:sp>
      <p:sp>
        <p:nvSpPr>
          <p:cNvPr id="28" name="Tekstvak 27">
            <a:extLst>
              <a:ext uri="{FF2B5EF4-FFF2-40B4-BE49-F238E27FC236}">
                <a16:creationId xmlns:a16="http://schemas.microsoft.com/office/drawing/2014/main" id="{4B350101-DF58-8BDD-4500-427238F2F00A}"/>
              </a:ext>
            </a:extLst>
          </p:cNvPr>
          <p:cNvSpPr txBox="1"/>
          <p:nvPr/>
        </p:nvSpPr>
        <p:spPr>
          <a:xfrm>
            <a:off x="559430" y="5639662"/>
            <a:ext cx="7838336" cy="369332"/>
          </a:xfrm>
          <a:prstGeom prst="rect">
            <a:avLst/>
          </a:prstGeom>
          <a:noFill/>
        </p:spPr>
        <p:txBody>
          <a:bodyPr wrap="square">
            <a:spAutoFit/>
          </a:bodyPr>
          <a:lstStyle/>
          <a:p>
            <a:pPr algn="l" rtl="0" fontAlgn="base">
              <a:buFont typeface="Arial" panose="020B0604020202020204" pitchFamily="34" charset="0"/>
              <a:buChar char="•"/>
            </a:pPr>
            <a:r>
              <a:rPr lang="nl-NL" sz="1800" b="1" i="0" dirty="0">
                <a:solidFill>
                  <a:schemeClr val="accent2"/>
                </a:solidFill>
                <a:effectLst/>
                <a:latin typeface="Verdana" panose="020B0604030504040204" pitchFamily="34" charset="0"/>
              </a:rPr>
              <a:t> Verlaat de schouwburg rustig na </a:t>
            </a:r>
            <a:r>
              <a:rPr lang="nl-NL" b="1" dirty="0">
                <a:solidFill>
                  <a:schemeClr val="accent2"/>
                </a:solidFill>
                <a:latin typeface="Verdana" panose="020B0604030504040204" pitchFamily="34" charset="0"/>
              </a:rPr>
              <a:t>de voorstelling</a:t>
            </a:r>
            <a:r>
              <a:rPr lang="nl-NL" sz="1800" b="1" i="0" dirty="0">
                <a:solidFill>
                  <a:schemeClr val="accent2"/>
                </a:solidFill>
                <a:effectLst/>
                <a:latin typeface="Verdana" panose="020B0604030504040204" pitchFamily="34" charset="0"/>
              </a:rPr>
              <a:t>. </a:t>
            </a:r>
          </a:p>
        </p:txBody>
      </p:sp>
    </p:spTree>
    <p:extLst>
      <p:ext uri="{BB962C8B-B14F-4D97-AF65-F5344CB8AC3E}">
        <p14:creationId xmlns:p14="http://schemas.microsoft.com/office/powerpoint/2010/main" val="13233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P spid="26"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48F170-805F-28AA-23F4-BF1E24DCAE41}"/>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22" name="Freeform: Shape 21">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5" name="Rectangle 24">
            <a:extLst>
              <a:ext uri="{FF2B5EF4-FFF2-40B4-BE49-F238E27FC236}">
                <a16:creationId xmlns:a16="http://schemas.microsoft.com/office/drawing/2014/main" id="{A599224A-F219-4DF9-8183-F7C098A5C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C3B9006-4406-4E2F-8B42-6A968FCC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161" y="1159866"/>
            <a:ext cx="4527613" cy="4527613"/>
          </a:xfrm>
          <a:prstGeom prst="ellipse">
            <a:avLst/>
          </a:prstGeom>
          <a:solidFill>
            <a:schemeClr val="accent1">
              <a:lumMod val="20000"/>
              <a:lumOff val="80000"/>
            </a:schemeClr>
          </a:solidFill>
          <a:ln>
            <a:noFill/>
          </a:ln>
          <a:effectLst>
            <a:outerShdw dist="165100" dir="1284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D9203EFB-F036-9162-ACB8-BED583AEB8E5}"/>
              </a:ext>
            </a:extLst>
          </p:cNvPr>
          <p:cNvSpPr txBox="1"/>
          <p:nvPr/>
        </p:nvSpPr>
        <p:spPr>
          <a:xfrm>
            <a:off x="1110793" y="1975872"/>
            <a:ext cx="4192348" cy="2006601"/>
          </a:xfrm>
          <a:prstGeom prst="rect">
            <a:avLst/>
          </a:prstGeom>
        </p:spPr>
        <p:txBody>
          <a:bodyPr vert="horz" lIns="91440" tIns="45720" rIns="91440" bIns="45720" rtlCol="0" anchor="b">
            <a:normAutofit/>
          </a:bodyPr>
          <a:lstStyle/>
          <a:p>
            <a:pPr algn="ctr">
              <a:lnSpc>
                <a:spcPct val="120000"/>
              </a:lnSpc>
              <a:spcBef>
                <a:spcPct val="0"/>
              </a:spcBef>
              <a:spcAft>
                <a:spcPts val="600"/>
              </a:spcAft>
            </a:pPr>
            <a:r>
              <a:rPr lang="en-US" sz="1500" b="1" cap="all" spc="1300">
                <a:solidFill>
                  <a:srgbClr val="000000"/>
                </a:solidFill>
                <a:latin typeface="+mj-lt"/>
                <a:ea typeface="+mj-ea"/>
                <a:cs typeface="+mj-cs"/>
              </a:rPr>
              <a:t>Genieten maar!</a:t>
            </a:r>
          </a:p>
          <a:p>
            <a:pPr algn="ctr">
              <a:lnSpc>
                <a:spcPct val="120000"/>
              </a:lnSpc>
              <a:spcBef>
                <a:spcPct val="0"/>
              </a:spcBef>
              <a:spcAft>
                <a:spcPts val="600"/>
              </a:spcAft>
            </a:pPr>
            <a:endParaRPr lang="en-US" sz="1500" b="1" cap="all" spc="1300">
              <a:solidFill>
                <a:srgbClr val="000000"/>
              </a:solidFill>
              <a:latin typeface="+mj-lt"/>
              <a:ea typeface="+mj-ea"/>
              <a:cs typeface="+mj-cs"/>
            </a:endParaRPr>
          </a:p>
          <a:p>
            <a:pPr algn="ctr">
              <a:lnSpc>
                <a:spcPct val="120000"/>
              </a:lnSpc>
              <a:spcBef>
                <a:spcPct val="0"/>
              </a:spcBef>
              <a:spcAft>
                <a:spcPts val="600"/>
              </a:spcAft>
            </a:pPr>
            <a:r>
              <a:rPr lang="en-US" sz="1500" b="1" cap="all" spc="1300">
                <a:solidFill>
                  <a:srgbClr val="000000"/>
                </a:solidFill>
                <a:latin typeface="+mj-lt"/>
                <a:ea typeface="+mj-ea"/>
                <a:cs typeface="+mj-cs"/>
              </a:rPr>
              <a:t>Liefde</a:t>
            </a:r>
          </a:p>
          <a:p>
            <a:pPr algn="ctr">
              <a:lnSpc>
                <a:spcPct val="120000"/>
              </a:lnSpc>
              <a:spcBef>
                <a:spcPct val="0"/>
              </a:spcBef>
              <a:spcAft>
                <a:spcPts val="600"/>
              </a:spcAft>
            </a:pPr>
            <a:r>
              <a:rPr lang="en-US" sz="1500" b="1" cap="all" spc="1300">
                <a:solidFill>
                  <a:srgbClr val="000000"/>
                </a:solidFill>
                <a:latin typeface="+mj-lt"/>
                <a:ea typeface="+mj-ea"/>
                <a:cs typeface="+mj-cs"/>
              </a:rPr>
              <a:t>Is </a:t>
            </a:r>
          </a:p>
          <a:p>
            <a:pPr algn="ctr">
              <a:lnSpc>
                <a:spcPct val="120000"/>
              </a:lnSpc>
              <a:spcBef>
                <a:spcPct val="0"/>
              </a:spcBef>
              <a:spcAft>
                <a:spcPts val="600"/>
              </a:spcAft>
            </a:pPr>
            <a:r>
              <a:rPr lang="en-US" sz="1500" b="1" cap="all" spc="1300">
                <a:solidFill>
                  <a:srgbClr val="000000"/>
                </a:solidFill>
                <a:latin typeface="+mj-lt"/>
                <a:ea typeface="+mj-ea"/>
                <a:cs typeface="+mj-cs"/>
              </a:rPr>
              <a:t>alles</a:t>
            </a:r>
          </a:p>
        </p:txBody>
      </p:sp>
      <p:pic>
        <p:nvPicPr>
          <p:cNvPr id="6" name="Onlinemedia 5" title="Liefde Is Alles">
            <a:hlinkClick r:id="" action="ppaction://media"/>
            <a:extLst>
              <a:ext uri="{FF2B5EF4-FFF2-40B4-BE49-F238E27FC236}">
                <a16:creationId xmlns:a16="http://schemas.microsoft.com/office/drawing/2014/main" id="{0EF5CB4B-4758-8E9C-762E-CBFB2E65B3C5}"/>
              </a:ext>
            </a:extLst>
          </p:cNvPr>
          <p:cNvPicPr>
            <a:picLocks noRot="1" noChangeAspect="1"/>
          </p:cNvPicPr>
          <p:nvPr>
            <a:videoFile r:link="rId1"/>
          </p:nvPr>
        </p:nvPicPr>
        <p:blipFill>
          <a:blip r:embed="rId5"/>
          <a:stretch>
            <a:fillRect/>
          </a:stretch>
        </p:blipFill>
        <p:spPr>
          <a:xfrm>
            <a:off x="6531430" y="1659971"/>
            <a:ext cx="4717410" cy="3538057"/>
          </a:xfrm>
          <a:prstGeom prst="rect">
            <a:avLst/>
          </a:prstGeom>
        </p:spPr>
      </p:pic>
      <p:pic>
        <p:nvPicPr>
          <p:cNvPr id="2" name="Afbeelding 1" descr="Afbeelding met zwart, duisternis, schermopname&#10;&#10;Automatisch gegenereerde beschrijving">
            <a:extLst>
              <a:ext uri="{FF2B5EF4-FFF2-40B4-BE49-F238E27FC236}">
                <a16:creationId xmlns:a16="http://schemas.microsoft.com/office/drawing/2014/main" id="{3BB27D03-DBAF-2863-3434-37392CB1C3C7}"/>
              </a:ext>
            </a:extLst>
          </p:cNvPr>
          <p:cNvPicPr>
            <a:picLocks noChangeAspect="1"/>
          </p:cNvPicPr>
          <p:nvPr/>
        </p:nvPicPr>
        <p:blipFill>
          <a:blip r:embed="rId6"/>
          <a:stretch>
            <a:fillRect/>
          </a:stretch>
        </p:blipFill>
        <p:spPr>
          <a:xfrm>
            <a:off x="10269395" y="203196"/>
            <a:ext cx="1675013" cy="914610"/>
          </a:xfrm>
          <a:prstGeom prst="rect">
            <a:avLst/>
          </a:prstGeom>
        </p:spPr>
      </p:pic>
    </p:spTree>
    <p:extLst>
      <p:ext uri="{BB962C8B-B14F-4D97-AF65-F5344CB8AC3E}">
        <p14:creationId xmlns:p14="http://schemas.microsoft.com/office/powerpoint/2010/main" val="13441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6"/>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959AF-C179-5204-7314-B07B2CF209FB}"/>
              </a:ext>
            </a:extLst>
          </p:cNvPr>
          <p:cNvSpPr>
            <a:spLocks noGrp="1"/>
          </p:cNvSpPr>
          <p:nvPr>
            <p:ph type="title"/>
          </p:nvPr>
        </p:nvSpPr>
        <p:spPr/>
        <p:txBody>
          <a:bodyPr/>
          <a:lstStyle/>
          <a:p>
            <a:r>
              <a:rPr lang="nl-BE" dirty="0"/>
              <a:t>bronnen</a:t>
            </a:r>
          </a:p>
        </p:txBody>
      </p:sp>
      <p:sp>
        <p:nvSpPr>
          <p:cNvPr id="4" name="Rectangle 1">
            <a:extLst>
              <a:ext uri="{FF2B5EF4-FFF2-40B4-BE49-F238E27FC236}">
                <a16:creationId xmlns:a16="http://schemas.microsoft.com/office/drawing/2014/main" id="{388479F3-C27A-E2A1-E026-F3D7F759B1DD}"/>
              </a:ext>
            </a:extLst>
          </p:cNvPr>
          <p:cNvSpPr>
            <a:spLocks noChangeArrowheads="1"/>
          </p:cNvSpPr>
          <p:nvPr/>
        </p:nvSpPr>
        <p:spPr bwMode="auto">
          <a:xfrm>
            <a:off x="1665515" y="2590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Het Zuidelijk Toneel. (2015, 2 maart). </a:t>
            </a:r>
            <a:r>
              <a:rPr kumimoji="0" lang="nl-BE" altLang="nl-BE"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Animatie Romeo en Julia</a:t>
            </a:r>
            <a:r>
              <a:rPr kumimoji="0" lang="nl-BE" altLang="nl-BE"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[Video]. YouTube. https://www.youtube.com/watch?v=CfCosJWAzIg</a:t>
            </a: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B3D16956-D14D-8AEC-CC50-7E2C44B7994C}"/>
              </a:ext>
            </a:extLst>
          </p:cNvPr>
          <p:cNvSpPr>
            <a:spLocks noChangeArrowheads="1"/>
          </p:cNvSpPr>
          <p:nvPr/>
        </p:nvSpPr>
        <p:spPr bwMode="auto">
          <a:xfrm>
            <a:off x="1665515" y="3593068"/>
            <a:ext cx="77506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Shakespeare </a:t>
            </a:r>
            <a:r>
              <a:rPr kumimoji="0" lang="nl-BE" altLang="nl-BE"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Birthplace</a:t>
            </a:r>
            <a:r>
              <a:rPr kumimoji="0" lang="nl-BE" altLang="nl-BE"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Trust. (2022, 3 oktober). </a:t>
            </a:r>
            <a:r>
              <a:rPr kumimoji="0" lang="nl-BE" altLang="nl-BE"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3-Minute Shakespeare - Romeo </a:t>
            </a:r>
            <a:r>
              <a:rPr kumimoji="0" lang="nl-BE" altLang="nl-BE" sz="12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and</a:t>
            </a:r>
            <a:r>
              <a:rPr kumimoji="0" lang="nl-BE" altLang="nl-BE"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Juliet | </a:t>
            </a:r>
            <a:r>
              <a:rPr kumimoji="0" lang="nl-BE" altLang="nl-BE" sz="12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Animated</a:t>
            </a:r>
            <a:r>
              <a:rPr kumimoji="0" lang="nl-BE" altLang="nl-BE"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Shakespeare </a:t>
            </a:r>
            <a:r>
              <a:rPr kumimoji="0" lang="nl-BE" altLang="nl-BE" sz="12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Summaries</a:t>
            </a:r>
            <a:r>
              <a:rPr kumimoji="0" lang="nl-BE" altLang="nl-BE"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[Video]. YouTube. https://www.youtube.com/watch?v=tSfExfrP1oI</a:t>
            </a: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25D8920C-4FC1-8F36-F855-0942E3CE21B1}"/>
              </a:ext>
            </a:extLst>
          </p:cNvPr>
          <p:cNvSpPr>
            <a:spLocks noChangeArrowheads="1"/>
          </p:cNvSpPr>
          <p:nvPr/>
        </p:nvSpPr>
        <p:spPr bwMode="auto">
          <a:xfrm>
            <a:off x="1665515" y="3048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Lipovská</a:t>
            </a:r>
            <a:r>
              <a:rPr kumimoji="0" lang="nl-BE" altLang="nl-BE"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 (2015, 18 april). </a:t>
            </a:r>
            <a:r>
              <a:rPr kumimoji="0" lang="nl-BE" altLang="nl-BE"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Shakespeare </a:t>
            </a:r>
            <a:r>
              <a:rPr kumimoji="0" lang="nl-BE" altLang="nl-BE" sz="12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Book</a:t>
            </a:r>
            <a:r>
              <a:rPr kumimoji="0" lang="nl-BE" altLang="nl-BE"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Pinterest. https://www.pinterest.com/pin/553872454149196441/</a:t>
            </a: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59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CC11440-8FCC-46C6-A3E0-D0649600F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Shakespeare Book">
            <a:extLst>
              <a:ext uri="{FF2B5EF4-FFF2-40B4-BE49-F238E27FC236}">
                <a16:creationId xmlns:a16="http://schemas.microsoft.com/office/drawing/2014/main" id="{4D23DD60-0A6D-E9A9-D330-A9D69C9C4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8" r="295" b="1"/>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08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ED50C2B-2A8F-E658-C843-E41DB55E4814}"/>
              </a:ext>
            </a:extLst>
          </p:cNvPr>
          <p:cNvSpPr txBox="1"/>
          <p:nvPr/>
        </p:nvSpPr>
        <p:spPr>
          <a:xfrm>
            <a:off x="716692" y="815546"/>
            <a:ext cx="2607276" cy="1200329"/>
          </a:xfrm>
          <a:prstGeom prst="rect">
            <a:avLst/>
          </a:prstGeom>
          <a:noFill/>
        </p:spPr>
        <p:txBody>
          <a:bodyPr wrap="square" rtlCol="0">
            <a:spAutoFit/>
          </a:bodyPr>
          <a:lstStyle/>
          <a:p>
            <a:r>
              <a:rPr lang="nl-BE" sz="3600" b="1" dirty="0">
                <a:solidFill>
                  <a:schemeClr val="accent2"/>
                </a:solidFill>
                <a:latin typeface="Verdana" panose="020B0604030504040204" pitchFamily="34" charset="0"/>
                <a:ea typeface="Verdana" panose="020B0604030504040204" pitchFamily="34" charset="0"/>
                <a:cs typeface="Verdana" panose="020B0604030504040204" pitchFamily="34" charset="0"/>
              </a:rPr>
              <a:t>Het verhaal</a:t>
            </a:r>
          </a:p>
        </p:txBody>
      </p:sp>
      <p:pic>
        <p:nvPicPr>
          <p:cNvPr id="6" name="Afbeelding 5" descr="Afbeelding met zwart, duisternis, schermopname&#10;&#10;Automatisch gegenereerde beschrijving">
            <a:extLst>
              <a:ext uri="{FF2B5EF4-FFF2-40B4-BE49-F238E27FC236}">
                <a16:creationId xmlns:a16="http://schemas.microsoft.com/office/drawing/2014/main" id="{0DFEEA0B-AEBA-F954-1ACD-47173FA8D1EA}"/>
              </a:ext>
            </a:extLst>
          </p:cNvPr>
          <p:cNvPicPr>
            <a:picLocks noChangeAspect="1"/>
          </p:cNvPicPr>
          <p:nvPr/>
        </p:nvPicPr>
        <p:blipFill>
          <a:blip r:embed="rId3"/>
          <a:stretch>
            <a:fillRect/>
          </a:stretch>
        </p:blipFill>
        <p:spPr>
          <a:xfrm>
            <a:off x="10269395" y="203196"/>
            <a:ext cx="1675013" cy="914610"/>
          </a:xfrm>
          <a:prstGeom prst="rect">
            <a:avLst/>
          </a:prstGeom>
        </p:spPr>
      </p:pic>
      <p:pic>
        <p:nvPicPr>
          <p:cNvPr id="5" name="Onlinemedia 4" title="3-Minute Shakespeare - Romeo and Juliet | Animated Shakespeare Summaries">
            <a:hlinkClick r:id="" action="ppaction://media"/>
            <a:extLst>
              <a:ext uri="{FF2B5EF4-FFF2-40B4-BE49-F238E27FC236}">
                <a16:creationId xmlns:a16="http://schemas.microsoft.com/office/drawing/2014/main" id="{FF1934E6-E346-85C8-4DD3-453C0CBB6495}"/>
              </a:ext>
            </a:extLst>
          </p:cNvPr>
          <p:cNvPicPr>
            <a:picLocks noRot="1" noChangeAspect="1"/>
          </p:cNvPicPr>
          <p:nvPr>
            <a:videoFile r:link="rId1"/>
          </p:nvPr>
        </p:nvPicPr>
        <p:blipFill>
          <a:blip r:embed="rId4"/>
          <a:stretch>
            <a:fillRect/>
          </a:stretch>
        </p:blipFill>
        <p:spPr>
          <a:xfrm>
            <a:off x="2880360" y="1397616"/>
            <a:ext cx="8675370" cy="4901584"/>
          </a:xfrm>
          <a:prstGeom prst="rect">
            <a:avLst/>
          </a:prstGeom>
        </p:spPr>
      </p:pic>
    </p:spTree>
    <p:extLst>
      <p:ext uri="{BB962C8B-B14F-4D97-AF65-F5344CB8AC3E}">
        <p14:creationId xmlns:p14="http://schemas.microsoft.com/office/powerpoint/2010/main" val="11006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9" name="Freeform: Shape 8">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 name="Rectangle 11">
            <a:extLst>
              <a:ext uri="{FF2B5EF4-FFF2-40B4-BE49-F238E27FC236}">
                <a16:creationId xmlns:a16="http://schemas.microsoft.com/office/drawing/2014/main" id="{50A14530-38F7-43A0-91E9-9BD028AD5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EDB149B-DB67-4C53-808C-EE379FD8D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915" y="1629507"/>
            <a:ext cx="5246915" cy="5246915"/>
          </a:xfrm>
          <a:custGeom>
            <a:avLst/>
            <a:gdLst>
              <a:gd name="connsiteX0" fmla="*/ 0 w 5246915"/>
              <a:gd name="connsiteY0" fmla="*/ 5246915 h 5246915"/>
              <a:gd name="connsiteX1" fmla="*/ 5246915 w 5246915"/>
              <a:gd name="connsiteY1" fmla="*/ 0 h 5246915"/>
              <a:gd name="connsiteX2" fmla="*/ 0 w 5246915"/>
              <a:gd name="connsiteY2" fmla="*/ 0 h 5246915"/>
            </a:gdLst>
            <a:ahLst/>
            <a:cxnLst>
              <a:cxn ang="0">
                <a:pos x="connsiteX0" y="connsiteY0"/>
              </a:cxn>
              <a:cxn ang="0">
                <a:pos x="connsiteX1" y="connsiteY1"/>
              </a:cxn>
              <a:cxn ang="0">
                <a:pos x="connsiteX2" y="connsiteY2"/>
              </a:cxn>
            </a:cxnLst>
            <a:rect l="l" t="t" r="r" b="b"/>
            <a:pathLst>
              <a:path w="5246915" h="5246915">
                <a:moveTo>
                  <a:pt x="0" y="5246915"/>
                </a:moveTo>
                <a:lnTo>
                  <a:pt x="5246915" y="0"/>
                </a:lnTo>
                <a:lnTo>
                  <a:pt x="0" y="0"/>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7">
            <a:extLst>
              <a:ext uri="{FF2B5EF4-FFF2-40B4-BE49-F238E27FC236}">
                <a16:creationId xmlns:a16="http://schemas.microsoft.com/office/drawing/2014/main" id="{D262D5AD-C652-4791-8642-9497C61C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337899" y="0"/>
            <a:ext cx="2854101" cy="2830286"/>
          </a:xfrm>
          <a:custGeom>
            <a:avLst/>
            <a:gdLst>
              <a:gd name="connsiteX0" fmla="*/ 0 w 6918934"/>
              <a:gd name="connsiteY0" fmla="*/ 0 h 6861203"/>
              <a:gd name="connsiteX1" fmla="*/ 6918934 w 6918934"/>
              <a:gd name="connsiteY1" fmla="*/ 0 h 6861203"/>
              <a:gd name="connsiteX2" fmla="*/ 6918934 w 6918934"/>
              <a:gd name="connsiteY2" fmla="*/ 6861203 h 6861203"/>
              <a:gd name="connsiteX3" fmla="*/ 0 w 6918934"/>
              <a:gd name="connsiteY3" fmla="*/ 6861203 h 6861203"/>
              <a:gd name="connsiteX4" fmla="*/ 0 w 6918934"/>
              <a:gd name="connsiteY4" fmla="*/ 0 h 6861203"/>
              <a:gd name="connsiteX0" fmla="*/ 0 w 6918934"/>
              <a:gd name="connsiteY0" fmla="*/ 0 h 6861203"/>
              <a:gd name="connsiteX1" fmla="*/ 6918934 w 6918934"/>
              <a:gd name="connsiteY1" fmla="*/ 6861203 h 6861203"/>
              <a:gd name="connsiteX2" fmla="*/ 0 w 6918934"/>
              <a:gd name="connsiteY2" fmla="*/ 6861203 h 6861203"/>
              <a:gd name="connsiteX3" fmla="*/ 0 w 6918934"/>
              <a:gd name="connsiteY3" fmla="*/ 0 h 6861203"/>
            </a:gdLst>
            <a:ahLst/>
            <a:cxnLst>
              <a:cxn ang="0">
                <a:pos x="connsiteX0" y="connsiteY0"/>
              </a:cxn>
              <a:cxn ang="0">
                <a:pos x="connsiteX1" y="connsiteY1"/>
              </a:cxn>
              <a:cxn ang="0">
                <a:pos x="connsiteX2" y="connsiteY2"/>
              </a:cxn>
              <a:cxn ang="0">
                <a:pos x="connsiteX3" y="connsiteY3"/>
              </a:cxn>
            </a:cxnLst>
            <a:rect l="l" t="t" r="r" b="b"/>
            <a:pathLst>
              <a:path w="6918934" h="6861203">
                <a:moveTo>
                  <a:pt x="0" y="0"/>
                </a:moveTo>
                <a:lnTo>
                  <a:pt x="6918934" y="6861203"/>
                </a:lnTo>
                <a:lnTo>
                  <a:pt x="0" y="6861203"/>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5B8986-8BAA-4E28-BAA9-C57D508F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0481" y="1374192"/>
            <a:ext cx="9626600" cy="4154323"/>
          </a:xfrm>
          <a:prstGeom prst="rect">
            <a:avLst/>
          </a:prstGeom>
          <a:solidFill>
            <a:schemeClr val="accent1">
              <a:lumMod val="20000"/>
              <a:lumOff val="80000"/>
            </a:schemeClr>
          </a:solidFill>
          <a:ln w="38100">
            <a:noFill/>
          </a:ln>
          <a:effectLst>
            <a:outerShdw dist="1651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4CDC196F-41B6-8623-034A-114AD2726A7D}"/>
              </a:ext>
            </a:extLst>
          </p:cNvPr>
          <p:cNvSpPr txBox="1"/>
          <p:nvPr/>
        </p:nvSpPr>
        <p:spPr>
          <a:xfrm>
            <a:off x="2768829" y="1964051"/>
            <a:ext cx="6875059" cy="2243100"/>
          </a:xfrm>
          <a:prstGeom prst="rect">
            <a:avLst/>
          </a:prstGeom>
        </p:spPr>
        <p:txBody>
          <a:bodyPr vert="horz" lIns="91440" tIns="45720" rIns="91440" bIns="45720" rtlCol="0" anchor="t">
            <a:normAutofit/>
          </a:bodyPr>
          <a:lstStyle/>
          <a:p>
            <a:pPr algn="ctr">
              <a:lnSpc>
                <a:spcPct val="130000"/>
              </a:lnSpc>
              <a:spcBef>
                <a:spcPct val="0"/>
              </a:spcBef>
              <a:spcAft>
                <a:spcPts val="600"/>
              </a:spcAft>
            </a:pPr>
            <a:endParaRPr lang="en-US" sz="3600" b="1" cap="all" spc="1300" dirty="0">
              <a:solidFill>
                <a:srgbClr val="000000"/>
              </a:solidFill>
              <a:latin typeface="+mj-lt"/>
              <a:ea typeface="+mj-ea"/>
              <a:cs typeface="+mj-cs"/>
            </a:endParaRPr>
          </a:p>
          <a:p>
            <a:pPr algn="ctr">
              <a:lnSpc>
                <a:spcPct val="130000"/>
              </a:lnSpc>
              <a:spcBef>
                <a:spcPct val="0"/>
              </a:spcBef>
              <a:spcAft>
                <a:spcPts val="600"/>
              </a:spcAft>
            </a:pPr>
            <a:r>
              <a:rPr lang="en-US" sz="3600" b="1" cap="all" spc="1300" dirty="0">
                <a:solidFill>
                  <a:srgbClr val="000000"/>
                </a:solidFill>
                <a:latin typeface="+mj-lt"/>
                <a:ea typeface="+mj-ea"/>
                <a:cs typeface="+mj-cs"/>
              </a:rPr>
              <a:t>Wie is </a:t>
            </a:r>
            <a:r>
              <a:rPr lang="en-US" sz="3600" b="1" cap="all" spc="1300" dirty="0" err="1">
                <a:solidFill>
                  <a:srgbClr val="000000"/>
                </a:solidFill>
                <a:latin typeface="+mj-lt"/>
                <a:ea typeface="+mj-ea"/>
                <a:cs typeface="+mj-cs"/>
              </a:rPr>
              <a:t>wie</a:t>
            </a:r>
            <a:r>
              <a:rPr lang="en-US" sz="3600" b="1" cap="all" spc="1300" dirty="0">
                <a:solidFill>
                  <a:srgbClr val="000000"/>
                </a:solidFill>
                <a:latin typeface="+mj-lt"/>
                <a:ea typeface="+mj-ea"/>
                <a:cs typeface="+mj-cs"/>
              </a:rPr>
              <a:t>?</a:t>
            </a:r>
          </a:p>
        </p:txBody>
      </p:sp>
      <p:pic>
        <p:nvPicPr>
          <p:cNvPr id="2" name="Afbeelding 1" descr="Afbeelding met zwart, duisternis, schermopname&#10;&#10;Automatisch gegenereerde beschrijving">
            <a:extLst>
              <a:ext uri="{FF2B5EF4-FFF2-40B4-BE49-F238E27FC236}">
                <a16:creationId xmlns:a16="http://schemas.microsoft.com/office/drawing/2014/main" id="{1D7B9610-5181-A31F-0713-94896EF3DD9F}"/>
              </a:ext>
            </a:extLst>
          </p:cNvPr>
          <p:cNvPicPr>
            <a:picLocks noChangeAspect="1"/>
          </p:cNvPicPr>
          <p:nvPr/>
        </p:nvPicPr>
        <p:blipFill>
          <a:blip r:embed="rId4"/>
          <a:stretch>
            <a:fillRect/>
          </a:stretch>
        </p:blipFill>
        <p:spPr>
          <a:xfrm>
            <a:off x="10475433" y="96042"/>
            <a:ext cx="1675013" cy="914610"/>
          </a:xfrm>
          <a:prstGeom prst="rect">
            <a:avLst/>
          </a:prstGeom>
        </p:spPr>
      </p:pic>
    </p:spTree>
    <p:extLst>
      <p:ext uri="{BB962C8B-B14F-4D97-AF65-F5344CB8AC3E}">
        <p14:creationId xmlns:p14="http://schemas.microsoft.com/office/powerpoint/2010/main" val="35925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E03AEA02-F1FE-02FB-E8CE-08CDBF1F2B57}"/>
              </a:ext>
            </a:extLst>
          </p:cNvPr>
          <p:cNvSpPr txBox="1"/>
          <p:nvPr/>
        </p:nvSpPr>
        <p:spPr>
          <a:xfrm>
            <a:off x="811530" y="5143500"/>
            <a:ext cx="4160520" cy="369332"/>
          </a:xfrm>
          <a:prstGeom prst="rect">
            <a:avLst/>
          </a:prstGeom>
          <a:noFill/>
        </p:spPr>
        <p:txBody>
          <a:bodyPr wrap="square" rtlCol="0">
            <a:spAutoFit/>
          </a:bodyPr>
          <a:lstStyle/>
          <a:p>
            <a:pPr algn="ctr"/>
            <a:r>
              <a:rPr lang="nl-BE" b="1" dirty="0"/>
              <a:t>Familie </a:t>
            </a:r>
            <a:r>
              <a:rPr lang="nl-BE" b="1" dirty="0" err="1"/>
              <a:t>Montague</a:t>
            </a:r>
            <a:endParaRPr lang="nl-BE" b="1" dirty="0"/>
          </a:p>
        </p:txBody>
      </p:sp>
      <p:sp>
        <p:nvSpPr>
          <p:cNvPr id="9" name="Tekstvak 8">
            <a:extLst>
              <a:ext uri="{FF2B5EF4-FFF2-40B4-BE49-F238E27FC236}">
                <a16:creationId xmlns:a16="http://schemas.microsoft.com/office/drawing/2014/main" id="{D0639C00-800C-A996-3277-0861ECE248EE}"/>
              </a:ext>
            </a:extLst>
          </p:cNvPr>
          <p:cNvSpPr txBox="1"/>
          <p:nvPr/>
        </p:nvSpPr>
        <p:spPr>
          <a:xfrm>
            <a:off x="7282543" y="1066800"/>
            <a:ext cx="3624943" cy="369332"/>
          </a:xfrm>
          <a:prstGeom prst="rect">
            <a:avLst/>
          </a:prstGeom>
          <a:noFill/>
        </p:spPr>
        <p:txBody>
          <a:bodyPr wrap="square" rtlCol="0">
            <a:spAutoFit/>
          </a:bodyPr>
          <a:lstStyle/>
          <a:p>
            <a:pPr algn="ctr"/>
            <a:r>
              <a:rPr lang="nl-BE" b="1" dirty="0"/>
              <a:t>Familie </a:t>
            </a:r>
            <a:r>
              <a:rPr lang="nl-BE" b="1" dirty="0" err="1"/>
              <a:t>Capulet</a:t>
            </a:r>
            <a:endParaRPr lang="nl-BE" b="1" dirty="0"/>
          </a:p>
        </p:txBody>
      </p:sp>
      <p:sp>
        <p:nvSpPr>
          <p:cNvPr id="10" name="Pijl: links 9">
            <a:extLst>
              <a:ext uri="{FF2B5EF4-FFF2-40B4-BE49-F238E27FC236}">
                <a16:creationId xmlns:a16="http://schemas.microsoft.com/office/drawing/2014/main" id="{1204DFFA-7DB9-813F-8C2C-1FC7B8E31A0F}"/>
              </a:ext>
            </a:extLst>
          </p:cNvPr>
          <p:cNvSpPr/>
          <p:nvPr/>
        </p:nvSpPr>
        <p:spPr>
          <a:xfrm>
            <a:off x="7478485" y="1120838"/>
            <a:ext cx="460241" cy="28224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 rechts 10">
            <a:extLst>
              <a:ext uri="{FF2B5EF4-FFF2-40B4-BE49-F238E27FC236}">
                <a16:creationId xmlns:a16="http://schemas.microsoft.com/office/drawing/2014/main" id="{0A740865-A182-86AC-A54F-45C785D06A81}"/>
              </a:ext>
            </a:extLst>
          </p:cNvPr>
          <p:cNvSpPr/>
          <p:nvPr/>
        </p:nvSpPr>
        <p:spPr>
          <a:xfrm>
            <a:off x="4286250" y="5224795"/>
            <a:ext cx="489204" cy="2775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a:extLst>
              <a:ext uri="{FF2B5EF4-FFF2-40B4-BE49-F238E27FC236}">
                <a16:creationId xmlns:a16="http://schemas.microsoft.com/office/drawing/2014/main" id="{2DFE0212-48F9-3DBD-18BE-E6A676EE3152}"/>
              </a:ext>
            </a:extLst>
          </p:cNvPr>
          <p:cNvPicPr>
            <a:picLocks noChangeAspect="1"/>
          </p:cNvPicPr>
          <p:nvPr/>
        </p:nvPicPr>
        <p:blipFill>
          <a:blip r:embed="rId2"/>
          <a:stretch>
            <a:fillRect/>
          </a:stretch>
        </p:blipFill>
        <p:spPr>
          <a:xfrm>
            <a:off x="5886126" y="2673135"/>
            <a:ext cx="6305874" cy="4184865"/>
          </a:xfrm>
          <a:prstGeom prst="rect">
            <a:avLst/>
          </a:prstGeom>
        </p:spPr>
      </p:pic>
      <p:pic>
        <p:nvPicPr>
          <p:cNvPr id="16" name="Afbeelding 15">
            <a:extLst>
              <a:ext uri="{FF2B5EF4-FFF2-40B4-BE49-F238E27FC236}">
                <a16:creationId xmlns:a16="http://schemas.microsoft.com/office/drawing/2014/main" id="{7E673712-50D0-4BA7-A555-7B5408F721D5}"/>
              </a:ext>
            </a:extLst>
          </p:cNvPr>
          <p:cNvPicPr>
            <a:picLocks noChangeAspect="1"/>
          </p:cNvPicPr>
          <p:nvPr/>
        </p:nvPicPr>
        <p:blipFill>
          <a:blip r:embed="rId3"/>
          <a:stretch>
            <a:fillRect/>
          </a:stretch>
        </p:blipFill>
        <p:spPr>
          <a:xfrm>
            <a:off x="0" y="0"/>
            <a:ext cx="6293173" cy="4229317"/>
          </a:xfrm>
          <a:prstGeom prst="rect">
            <a:avLst/>
          </a:prstGeom>
        </p:spPr>
      </p:pic>
    </p:spTree>
    <p:extLst>
      <p:ext uri="{BB962C8B-B14F-4D97-AF65-F5344CB8AC3E}">
        <p14:creationId xmlns:p14="http://schemas.microsoft.com/office/powerpoint/2010/main" val="52800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12F4-154C-0DFC-7282-EB549FCB5880}"/>
            </a:ext>
          </a:extLst>
        </p:cNvPr>
        <p:cNvGrpSpPr/>
        <p:nvPr/>
      </p:nvGrpSpPr>
      <p:grpSpPr>
        <a:xfrm>
          <a:off x="0" y="0"/>
          <a:ext cx="0" cy="0"/>
          <a:chOff x="0" y="0"/>
          <a:chExt cx="0" cy="0"/>
        </a:xfrm>
      </p:grpSpPr>
      <p:pic>
        <p:nvPicPr>
          <p:cNvPr id="15" name="Afbeelding 14">
            <a:extLst>
              <a:ext uri="{FF2B5EF4-FFF2-40B4-BE49-F238E27FC236}">
                <a16:creationId xmlns:a16="http://schemas.microsoft.com/office/drawing/2014/main" id="{BC7F560B-F095-199F-7F76-A72273A51900}"/>
              </a:ext>
            </a:extLst>
          </p:cNvPr>
          <p:cNvPicPr>
            <a:picLocks noChangeAspect="1"/>
          </p:cNvPicPr>
          <p:nvPr/>
        </p:nvPicPr>
        <p:blipFill>
          <a:blip r:embed="rId2"/>
          <a:stretch>
            <a:fillRect/>
          </a:stretch>
        </p:blipFill>
        <p:spPr>
          <a:xfrm>
            <a:off x="7251627" y="1042562"/>
            <a:ext cx="2832246" cy="4229317"/>
          </a:xfrm>
          <a:prstGeom prst="rect">
            <a:avLst/>
          </a:prstGeom>
        </p:spPr>
      </p:pic>
      <p:pic>
        <p:nvPicPr>
          <p:cNvPr id="17" name="Afbeelding 16">
            <a:extLst>
              <a:ext uri="{FF2B5EF4-FFF2-40B4-BE49-F238E27FC236}">
                <a16:creationId xmlns:a16="http://schemas.microsoft.com/office/drawing/2014/main" id="{43CF46E7-EC20-8A6B-30E5-E3520070E1DF}"/>
              </a:ext>
            </a:extLst>
          </p:cNvPr>
          <p:cNvPicPr>
            <a:picLocks noChangeAspect="1"/>
          </p:cNvPicPr>
          <p:nvPr/>
        </p:nvPicPr>
        <p:blipFill>
          <a:blip r:embed="rId3"/>
          <a:stretch>
            <a:fillRect/>
          </a:stretch>
        </p:blipFill>
        <p:spPr>
          <a:xfrm>
            <a:off x="2133530" y="1042562"/>
            <a:ext cx="2806844" cy="4242018"/>
          </a:xfrm>
          <a:prstGeom prst="rect">
            <a:avLst/>
          </a:prstGeom>
        </p:spPr>
      </p:pic>
      <p:sp>
        <p:nvSpPr>
          <p:cNvPr id="2" name="Tekstvak 1">
            <a:extLst>
              <a:ext uri="{FF2B5EF4-FFF2-40B4-BE49-F238E27FC236}">
                <a16:creationId xmlns:a16="http://schemas.microsoft.com/office/drawing/2014/main" id="{F50670D7-EE38-D8E4-DB9D-2CB08F6FF3FF}"/>
              </a:ext>
            </a:extLst>
          </p:cNvPr>
          <p:cNvSpPr txBox="1"/>
          <p:nvPr/>
        </p:nvSpPr>
        <p:spPr>
          <a:xfrm>
            <a:off x="3069772" y="5815438"/>
            <a:ext cx="671979" cy="369332"/>
          </a:xfrm>
          <a:prstGeom prst="rect">
            <a:avLst/>
          </a:prstGeom>
          <a:noFill/>
        </p:spPr>
        <p:txBody>
          <a:bodyPr wrap="none" rtlCol="0">
            <a:spAutoFit/>
          </a:bodyPr>
          <a:lstStyle/>
          <a:p>
            <a:r>
              <a:rPr lang="nl-BE" dirty="0"/>
              <a:t>Julia</a:t>
            </a:r>
          </a:p>
        </p:txBody>
      </p:sp>
      <p:sp>
        <p:nvSpPr>
          <p:cNvPr id="3" name="Tekstvak 2">
            <a:extLst>
              <a:ext uri="{FF2B5EF4-FFF2-40B4-BE49-F238E27FC236}">
                <a16:creationId xmlns:a16="http://schemas.microsoft.com/office/drawing/2014/main" id="{9F55F753-561D-FC1A-520F-F0B8555B8EE0}"/>
              </a:ext>
            </a:extLst>
          </p:cNvPr>
          <p:cNvSpPr txBox="1"/>
          <p:nvPr/>
        </p:nvSpPr>
        <p:spPr>
          <a:xfrm>
            <a:off x="8199320" y="5815438"/>
            <a:ext cx="936860" cy="369332"/>
          </a:xfrm>
          <a:prstGeom prst="rect">
            <a:avLst/>
          </a:prstGeom>
          <a:noFill/>
        </p:spPr>
        <p:txBody>
          <a:bodyPr wrap="none" rtlCol="0">
            <a:spAutoFit/>
          </a:bodyPr>
          <a:lstStyle/>
          <a:p>
            <a:r>
              <a:rPr lang="nl-BE" dirty="0"/>
              <a:t>Romeo</a:t>
            </a:r>
          </a:p>
        </p:txBody>
      </p:sp>
    </p:spTree>
    <p:extLst>
      <p:ext uri="{BB962C8B-B14F-4D97-AF65-F5344CB8AC3E}">
        <p14:creationId xmlns:p14="http://schemas.microsoft.com/office/powerpoint/2010/main" val="394417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DA71-4B66-F591-1A55-E069C2A828BC}"/>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F8AB0FF7-654C-5F0C-A273-EF7F99C6D7EB}"/>
              </a:ext>
            </a:extLst>
          </p:cNvPr>
          <p:cNvPicPr>
            <a:picLocks noChangeAspect="1"/>
          </p:cNvPicPr>
          <p:nvPr/>
        </p:nvPicPr>
        <p:blipFill>
          <a:blip r:embed="rId2"/>
          <a:stretch>
            <a:fillRect/>
          </a:stretch>
        </p:blipFill>
        <p:spPr>
          <a:xfrm>
            <a:off x="2197026" y="1228618"/>
            <a:ext cx="2883048" cy="4229317"/>
          </a:xfrm>
          <a:prstGeom prst="rect">
            <a:avLst/>
          </a:prstGeom>
        </p:spPr>
      </p:pic>
      <p:pic>
        <p:nvPicPr>
          <p:cNvPr id="9" name="Afbeelding 8">
            <a:extLst>
              <a:ext uri="{FF2B5EF4-FFF2-40B4-BE49-F238E27FC236}">
                <a16:creationId xmlns:a16="http://schemas.microsoft.com/office/drawing/2014/main" id="{F1D4E2F7-D42A-370E-EF5C-09D15197FAF4}"/>
              </a:ext>
            </a:extLst>
          </p:cNvPr>
          <p:cNvPicPr>
            <a:picLocks noChangeAspect="1"/>
          </p:cNvPicPr>
          <p:nvPr/>
        </p:nvPicPr>
        <p:blipFill>
          <a:blip r:embed="rId3"/>
          <a:stretch>
            <a:fillRect/>
          </a:stretch>
        </p:blipFill>
        <p:spPr>
          <a:xfrm>
            <a:off x="7194480" y="1228618"/>
            <a:ext cx="2800494" cy="4222967"/>
          </a:xfrm>
          <a:prstGeom prst="rect">
            <a:avLst/>
          </a:prstGeom>
        </p:spPr>
      </p:pic>
      <p:sp>
        <p:nvSpPr>
          <p:cNvPr id="2" name="Tekstvak 1">
            <a:extLst>
              <a:ext uri="{FF2B5EF4-FFF2-40B4-BE49-F238E27FC236}">
                <a16:creationId xmlns:a16="http://schemas.microsoft.com/office/drawing/2014/main" id="{E94B013A-D70B-2B56-1A83-60ADBA21AA7C}"/>
              </a:ext>
            </a:extLst>
          </p:cNvPr>
          <p:cNvSpPr txBox="1"/>
          <p:nvPr/>
        </p:nvSpPr>
        <p:spPr>
          <a:xfrm>
            <a:off x="8122307" y="6019800"/>
            <a:ext cx="808491" cy="369332"/>
          </a:xfrm>
          <a:prstGeom prst="rect">
            <a:avLst/>
          </a:prstGeom>
          <a:noFill/>
        </p:spPr>
        <p:txBody>
          <a:bodyPr wrap="none" rtlCol="0">
            <a:spAutoFit/>
          </a:bodyPr>
          <a:lstStyle/>
          <a:p>
            <a:r>
              <a:rPr lang="nl-BE" dirty="0"/>
              <a:t>Tybalt</a:t>
            </a:r>
          </a:p>
        </p:txBody>
      </p:sp>
      <p:sp>
        <p:nvSpPr>
          <p:cNvPr id="3" name="Tekstvak 2">
            <a:extLst>
              <a:ext uri="{FF2B5EF4-FFF2-40B4-BE49-F238E27FC236}">
                <a16:creationId xmlns:a16="http://schemas.microsoft.com/office/drawing/2014/main" id="{91946D51-9CB4-1F41-FCD1-DD3750465AA4}"/>
              </a:ext>
            </a:extLst>
          </p:cNvPr>
          <p:cNvSpPr txBox="1"/>
          <p:nvPr/>
        </p:nvSpPr>
        <p:spPr>
          <a:xfrm>
            <a:off x="3225763" y="6019800"/>
            <a:ext cx="1130374" cy="369332"/>
          </a:xfrm>
          <a:prstGeom prst="rect">
            <a:avLst/>
          </a:prstGeom>
          <a:noFill/>
        </p:spPr>
        <p:txBody>
          <a:bodyPr wrap="none" rtlCol="0">
            <a:spAutoFit/>
          </a:bodyPr>
          <a:lstStyle/>
          <a:p>
            <a:r>
              <a:rPr lang="nl-BE" dirty="0"/>
              <a:t>Voedster</a:t>
            </a:r>
          </a:p>
        </p:txBody>
      </p:sp>
    </p:spTree>
    <p:extLst>
      <p:ext uri="{BB962C8B-B14F-4D97-AF65-F5344CB8AC3E}">
        <p14:creationId xmlns:p14="http://schemas.microsoft.com/office/powerpoint/2010/main" val="123397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Afbeelding 4">
            <a:extLst>
              <a:ext uri="{FF2B5EF4-FFF2-40B4-BE49-F238E27FC236}">
                <a16:creationId xmlns:a16="http://schemas.microsoft.com/office/drawing/2014/main" id="{1F311C38-8C86-6DAF-0772-97FAFEF4DC52}"/>
              </a:ext>
            </a:extLst>
          </p:cNvPr>
          <p:cNvPicPr>
            <a:picLocks noChangeAspect="1"/>
          </p:cNvPicPr>
          <p:nvPr/>
        </p:nvPicPr>
        <p:blipFill>
          <a:blip r:embed="rId3"/>
          <a:srcRect l="396" r="11378" b="-3"/>
          <a:stretch>
            <a:fillRect/>
          </a:stretch>
        </p:blipFill>
        <p:spPr>
          <a:xfrm>
            <a:off x="192528" y="171716"/>
            <a:ext cx="3793268" cy="6514565"/>
          </a:xfrm>
          <a:prstGeom prst="rect">
            <a:avLst/>
          </a:prstGeom>
        </p:spPr>
      </p:pic>
      <p:pic>
        <p:nvPicPr>
          <p:cNvPr id="3" name="Afbeelding 2">
            <a:extLst>
              <a:ext uri="{FF2B5EF4-FFF2-40B4-BE49-F238E27FC236}">
                <a16:creationId xmlns:a16="http://schemas.microsoft.com/office/drawing/2014/main" id="{8E3E3F84-679D-4B93-4E9A-303B148D9641}"/>
              </a:ext>
            </a:extLst>
          </p:cNvPr>
          <p:cNvPicPr>
            <a:picLocks noChangeAspect="1"/>
          </p:cNvPicPr>
          <p:nvPr/>
        </p:nvPicPr>
        <p:blipFill>
          <a:blip r:embed="rId4"/>
          <a:srcRect l="10408" r="-3" b="-3"/>
          <a:stretch>
            <a:fillRect/>
          </a:stretch>
        </p:blipFill>
        <p:spPr>
          <a:xfrm>
            <a:off x="4184538" y="171716"/>
            <a:ext cx="3822924" cy="6514565"/>
          </a:xfrm>
          <a:prstGeom prst="rect">
            <a:avLst/>
          </a:prstGeom>
        </p:spPr>
      </p:pic>
      <p:pic>
        <p:nvPicPr>
          <p:cNvPr id="7" name="Afbeelding 6">
            <a:extLst>
              <a:ext uri="{FF2B5EF4-FFF2-40B4-BE49-F238E27FC236}">
                <a16:creationId xmlns:a16="http://schemas.microsoft.com/office/drawing/2014/main" id="{6D97CF6C-8745-47C9-ADFE-D42C81C11C13}"/>
              </a:ext>
            </a:extLst>
          </p:cNvPr>
          <p:cNvPicPr>
            <a:picLocks noChangeAspect="1"/>
          </p:cNvPicPr>
          <p:nvPr/>
        </p:nvPicPr>
        <p:blipFill>
          <a:blip r:embed="rId5"/>
          <a:srcRect l="3738" r="7902" b="-3"/>
          <a:stretch>
            <a:fillRect/>
          </a:stretch>
        </p:blipFill>
        <p:spPr>
          <a:xfrm>
            <a:off x="8188032" y="171716"/>
            <a:ext cx="3799007" cy="6514565"/>
          </a:xfrm>
          <a:prstGeom prst="rect">
            <a:avLst/>
          </a:prstGeom>
        </p:spPr>
      </p:pic>
      <p:sp>
        <p:nvSpPr>
          <p:cNvPr id="8" name="Tekstvak 7">
            <a:extLst>
              <a:ext uri="{FF2B5EF4-FFF2-40B4-BE49-F238E27FC236}">
                <a16:creationId xmlns:a16="http://schemas.microsoft.com/office/drawing/2014/main" id="{0CA26B05-AB9B-6B9D-BA35-5E8E0BFB9914}"/>
              </a:ext>
            </a:extLst>
          </p:cNvPr>
          <p:cNvSpPr txBox="1"/>
          <p:nvPr/>
        </p:nvSpPr>
        <p:spPr>
          <a:xfrm>
            <a:off x="8294914" y="250371"/>
            <a:ext cx="1360714" cy="369332"/>
          </a:xfrm>
          <a:prstGeom prst="rect">
            <a:avLst/>
          </a:prstGeom>
          <a:noFill/>
        </p:spPr>
        <p:txBody>
          <a:bodyPr wrap="square" rtlCol="0">
            <a:spAutoFit/>
          </a:bodyPr>
          <a:lstStyle/>
          <a:p>
            <a:r>
              <a:rPr lang="nl-BE" dirty="0">
                <a:solidFill>
                  <a:schemeClr val="bg1"/>
                </a:solidFill>
              </a:rPr>
              <a:t>Laura</a:t>
            </a:r>
          </a:p>
        </p:txBody>
      </p:sp>
      <p:sp>
        <p:nvSpPr>
          <p:cNvPr id="2" name="Tekstvak 1">
            <a:extLst>
              <a:ext uri="{FF2B5EF4-FFF2-40B4-BE49-F238E27FC236}">
                <a16:creationId xmlns:a16="http://schemas.microsoft.com/office/drawing/2014/main" id="{4A04EA0C-10FD-4E14-ACB8-0AE962AB60A4}"/>
              </a:ext>
            </a:extLst>
          </p:cNvPr>
          <p:cNvSpPr txBox="1"/>
          <p:nvPr/>
        </p:nvSpPr>
        <p:spPr>
          <a:xfrm>
            <a:off x="326571" y="250371"/>
            <a:ext cx="1360714" cy="369332"/>
          </a:xfrm>
          <a:prstGeom prst="rect">
            <a:avLst/>
          </a:prstGeom>
          <a:noFill/>
        </p:spPr>
        <p:txBody>
          <a:bodyPr wrap="square" rtlCol="0">
            <a:spAutoFit/>
          </a:bodyPr>
          <a:lstStyle/>
          <a:p>
            <a:r>
              <a:rPr lang="nl-BE" dirty="0">
                <a:solidFill>
                  <a:schemeClr val="bg1"/>
                </a:solidFill>
              </a:rPr>
              <a:t>Benvolio</a:t>
            </a:r>
          </a:p>
        </p:txBody>
      </p:sp>
      <p:sp>
        <p:nvSpPr>
          <p:cNvPr id="4" name="Tekstvak 3">
            <a:extLst>
              <a:ext uri="{FF2B5EF4-FFF2-40B4-BE49-F238E27FC236}">
                <a16:creationId xmlns:a16="http://schemas.microsoft.com/office/drawing/2014/main" id="{F3AFD61A-69B6-DFF3-FB3A-55D3D96DC3E2}"/>
              </a:ext>
            </a:extLst>
          </p:cNvPr>
          <p:cNvSpPr txBox="1"/>
          <p:nvPr/>
        </p:nvSpPr>
        <p:spPr>
          <a:xfrm>
            <a:off x="4321629" y="206437"/>
            <a:ext cx="1360714" cy="369332"/>
          </a:xfrm>
          <a:prstGeom prst="rect">
            <a:avLst/>
          </a:prstGeom>
          <a:noFill/>
        </p:spPr>
        <p:txBody>
          <a:bodyPr wrap="square" rtlCol="0">
            <a:spAutoFit/>
          </a:bodyPr>
          <a:lstStyle/>
          <a:p>
            <a:r>
              <a:rPr lang="nl-BE">
                <a:solidFill>
                  <a:schemeClr val="bg1"/>
                </a:solidFill>
              </a:rPr>
              <a:t>Mercutio</a:t>
            </a:r>
            <a:endParaRPr lang="nl-BE" dirty="0">
              <a:solidFill>
                <a:schemeClr val="bg1"/>
              </a:solidFill>
            </a:endParaRPr>
          </a:p>
        </p:txBody>
      </p:sp>
    </p:spTree>
    <p:extLst>
      <p:ext uri="{BB962C8B-B14F-4D97-AF65-F5344CB8AC3E}">
        <p14:creationId xmlns:p14="http://schemas.microsoft.com/office/powerpoint/2010/main" val="2250729157"/>
      </p:ext>
    </p:extLst>
  </p:cSld>
  <p:clrMapOvr>
    <a:masterClrMapping/>
  </p:clrMapOvr>
</p:sld>
</file>

<file path=ppt/theme/theme1.xml><?xml version="1.0" encoding="utf-8"?>
<a:theme xmlns:a="http://schemas.openxmlformats.org/drawingml/2006/main" name="VeniceBeachVTI">
  <a:themeElements>
    <a:clrScheme name="AnalogousFromDarkSeed_2SEEDS">
      <a:dk1>
        <a:srgbClr val="000000"/>
      </a:dk1>
      <a:lt1>
        <a:srgbClr val="FFFFFF"/>
      </a:lt1>
      <a:dk2>
        <a:srgbClr val="3E3423"/>
      </a:dk2>
      <a:lt2>
        <a:srgbClr val="E2E7E8"/>
      </a:lt2>
      <a:accent1>
        <a:srgbClr val="B14D3B"/>
      </a:accent1>
      <a:accent2>
        <a:srgbClr val="C34D6C"/>
      </a:accent2>
      <a:accent3>
        <a:srgbClr val="C3904D"/>
      </a:accent3>
      <a:accent4>
        <a:srgbClr val="4EB13B"/>
      </a:accent4>
      <a:accent5>
        <a:srgbClr val="49B965"/>
      </a:accent5>
      <a:accent6>
        <a:srgbClr val="3BB18A"/>
      </a:accent6>
      <a:hlink>
        <a:srgbClr val="519130"/>
      </a:hlink>
      <a:folHlink>
        <a:srgbClr val="7F7F7F"/>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3619</TotalTime>
  <Words>1277</Words>
  <Application>Microsoft Macintosh PowerPoint</Application>
  <PresentationFormat>Breedbeeld</PresentationFormat>
  <Paragraphs>118</Paragraphs>
  <Slides>29</Slides>
  <Notes>4</Notes>
  <HiddenSlides>0</HiddenSlides>
  <MMClips>3</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29</vt:i4>
      </vt:variant>
    </vt:vector>
  </HeadingPairs>
  <TitlesOfParts>
    <vt:vector size="36" baseType="lpstr">
      <vt:lpstr>Aptos</vt:lpstr>
      <vt:lpstr>Arial</vt:lpstr>
      <vt:lpstr>Avenir Next LT Pro</vt:lpstr>
      <vt:lpstr>Avenir Next LT Pro Light</vt:lpstr>
      <vt:lpstr>Times New Roman</vt:lpstr>
      <vt:lpstr>Verdana</vt:lpstr>
      <vt:lpstr>VeniceBeachVTI</vt:lpstr>
      <vt:lpstr>Romeo &amp; julia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Regisseur: Kevin Caers</vt:lpstr>
      <vt:lpstr>opdracht</vt:lpstr>
      <vt:lpstr>PowerPoint-presentatie</vt:lpstr>
      <vt:lpstr>PowerPoint-presentatie</vt:lpstr>
      <vt:lpstr>PowerPoint-presentatie</vt:lpstr>
      <vt:lpstr>PowerPoint-presentatie</vt:lpstr>
      <vt:lpstr>Opdracht: op de planken</vt:lpstr>
      <vt:lpstr>PowerPoint-presentatie</vt:lpstr>
      <vt:lpstr>PowerPoint-presentatie</vt:lpstr>
      <vt:lpstr>PowerPoint-presentatie</vt:lpstr>
      <vt:lpstr>Romeo &amp; Julia – de quiz</vt:lpstr>
      <vt:lpstr>Romeo &amp; Julia – de quiz</vt:lpstr>
      <vt:lpstr>Romeo &amp; Julia – de quiz</vt:lpstr>
      <vt:lpstr>Romeo &amp; Julia – de quiz</vt:lpstr>
      <vt:lpstr>Romeo &amp; Julia – de quiz</vt:lpstr>
      <vt:lpstr>PowerPoint-presentatie</vt:lpstr>
      <vt:lpstr>PowerPoint-presentatie</vt:lpstr>
      <vt:lpstr>PowerPoint-presentatie</vt:lpstr>
      <vt:lpstr>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Pascale Reynders</dc:creator>
  <cp:lastModifiedBy>Pascale Reynders</cp:lastModifiedBy>
  <cp:revision>54</cp:revision>
  <dcterms:created xsi:type="dcterms:W3CDTF">2024-10-13T21:45:39Z</dcterms:created>
  <dcterms:modified xsi:type="dcterms:W3CDTF">2025-09-30T20:52:02Z</dcterms:modified>
</cp:coreProperties>
</file>